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70" r:id="rId9"/>
    <p:sldId id="265" r:id="rId10"/>
    <p:sldId id="262" r:id="rId11"/>
    <p:sldId id="266" r:id="rId12"/>
    <p:sldId id="268" r:id="rId13"/>
    <p:sldId id="263" r:id="rId14"/>
    <p:sldId id="269" r:id="rId15"/>
    <p:sldId id="267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8A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23" autoAdjust="0"/>
    <p:restoredTop sz="94660"/>
  </p:normalViewPr>
  <p:slideViewPr>
    <p:cSldViewPr snapToGrid="0">
      <p:cViewPr>
        <p:scale>
          <a:sx n="50" d="100"/>
          <a:sy n="50" d="100"/>
        </p:scale>
        <p:origin x="137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FD9A5C-0A6E-4320-B6DA-F1A4AA0E7FEB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A17101-05CB-4C4E-BF3E-520767B12C8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854016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A32D08-2BA1-41EC-857F-09F3C1E0C7FD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4CD374-8A12-4AAE-85B1-686B8B6FA44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678384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D2A969-CA8F-4E6C-832C-ABE421095038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E4CC70-773C-4AA0-B208-AFB55DF20F9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033130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0C32CE-E53D-407E-B684-5A555108D56D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CF7343-7CDD-4EAA-8EE4-88CAC6184E4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99719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B7F369-A1A8-4ADC-A571-FA2559565944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04BC9-E799-4CF1-B895-7A65D57DC1E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197245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4C2F6E-1C88-48D2-8AA8-5D51273C69EF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73825-FA50-4DE1-A2CB-C1FF0099BF6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88318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6A0039-0490-4292-A5C0-7B9D4555BE71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3378AB-0DC3-4E26-8483-CC7ADBC0398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991459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F2400E-66D6-46AA-B88A-EBA7BE9F21B3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6E11A-9A49-4BBF-B8C4-5F954EFF17C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03173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9A74D-821D-4EA6-B3D4-DDE2ACE019D2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2F585B-97EA-4144-BC50-9A852524A3F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122133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32FB87-1815-4A51-BB7A-77EE23DF1645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0BF4CE-0E04-4230-A857-2885EDB31A9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75939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AC7528-417C-4955-BBF9-DF486422F984}" type="datetimeFigureOut">
              <a:rPr lang="zh-CN" altLang="en-US"/>
              <a:pPr/>
              <a:t>2017/3/7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6F050-01AB-4A52-B610-996205F59C2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566482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7"/>
          <p:cNvSpPr>
            <a:spLocks noChangeArrowheads="1"/>
          </p:cNvSpPr>
          <p:nvPr userDrawn="1"/>
        </p:nvSpPr>
        <p:spPr bwMode="auto">
          <a:xfrm>
            <a:off x="0" y="1"/>
            <a:ext cx="12192000" cy="5924551"/>
          </a:xfrm>
          <a:prstGeom prst="rect">
            <a:avLst/>
          </a:prstGeom>
          <a:gradFill rotWithShape="1">
            <a:gsLst>
              <a:gs pos="0">
                <a:srgbClr val="D9D9D9">
                  <a:alpha val="25000"/>
                </a:srgbClr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45"/>
          <a:stretch/>
        </p:blipFill>
        <p:spPr>
          <a:xfrm>
            <a:off x="0" y="5909733"/>
            <a:ext cx="12192000" cy="948267"/>
          </a:xfrm>
          <a:prstGeom prst="rect">
            <a:avLst/>
          </a:prstGeom>
        </p:spPr>
      </p:pic>
      <p:cxnSp>
        <p:nvCxnSpPr>
          <p:cNvPr id="3078" name="直接连接符 10"/>
          <p:cNvCxnSpPr>
            <a:cxnSpLocks noChangeShapeType="1"/>
          </p:cNvCxnSpPr>
          <p:nvPr userDrawn="1"/>
        </p:nvCxnSpPr>
        <p:spPr bwMode="auto">
          <a:xfrm flipH="1">
            <a:off x="624418" y="1028700"/>
            <a:ext cx="11040533" cy="0"/>
          </a:xfrm>
          <a:prstGeom prst="line">
            <a:avLst/>
          </a:prstGeom>
          <a:noFill/>
          <a:ln w="19050" cmpd="sng">
            <a:solidFill>
              <a:srgbClr val="2A9E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9" name="五边形 11"/>
          <p:cNvSpPr>
            <a:spLocks noChangeArrowheads="1"/>
          </p:cNvSpPr>
          <p:nvPr userDrawn="1"/>
        </p:nvSpPr>
        <p:spPr bwMode="auto">
          <a:xfrm>
            <a:off x="0" y="357718"/>
            <a:ext cx="457200" cy="670983"/>
          </a:xfrm>
          <a:prstGeom prst="homePlate">
            <a:avLst>
              <a:gd name="adj" fmla="val 50000"/>
            </a:avLst>
          </a:prstGeom>
          <a:solidFill>
            <a:srgbClr val="016398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080" name="燕尾形 12"/>
          <p:cNvSpPr>
            <a:spLocks noChangeArrowheads="1"/>
          </p:cNvSpPr>
          <p:nvPr userDrawn="1"/>
        </p:nvSpPr>
        <p:spPr bwMode="auto">
          <a:xfrm>
            <a:off x="289984" y="357718"/>
            <a:ext cx="480483" cy="670983"/>
          </a:xfrm>
          <a:prstGeom prst="chevron">
            <a:avLst>
              <a:gd name="adj" fmla="val 50000"/>
            </a:avLst>
          </a:prstGeom>
          <a:solidFill>
            <a:srgbClr val="0885B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084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3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chemeClr val="bg1"/>
                </a:solidFill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3085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3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bg1"/>
                </a:solidFill>
                <a:ea typeface="+mn-ea"/>
              </a:defRPr>
            </a:lvl1pPr>
          </a:lstStyle>
          <a:p>
            <a:fld id="{9F195711-2BC6-43E8-BEBB-CCBF6BB7541C}" type="slidenum">
              <a:rPr lang="zh-CN" altLang="en-US" smtClean="0"/>
              <a:pPr/>
              <a:t>‹#›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1" t="47222" r="66975" b="-1"/>
          <a:stretch/>
        </p:blipFill>
        <p:spPr>
          <a:xfrm>
            <a:off x="-720758" y="4293096"/>
            <a:ext cx="1913467" cy="3217400"/>
          </a:xfrm>
          <a:prstGeom prst="rect">
            <a:avLst/>
          </a:prstGeom>
        </p:spPr>
      </p:pic>
      <p:sp>
        <p:nvSpPr>
          <p:cNvPr id="3083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3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ea typeface="+mn-ea"/>
              </a:defRPr>
            </a:lvl1pPr>
          </a:lstStyle>
          <a:p>
            <a:fld id="{72EFA1E1-E6A4-407E-BBBC-2C640C9B2BA1}" type="datetimeFigureOut">
              <a:rPr lang="zh-CN" altLang="en-US" smtClean="0"/>
              <a:pPr/>
              <a:t>2017/3/7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08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ctr" rtl="0" fontAlgn="base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Impact" panose="020B0806030902050204" pitchFamily="34" charset="0"/>
          <a:ea typeface="黑体" panose="02010609060101010101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Impact" panose="020B0806030902050204" pitchFamily="34" charset="0"/>
          <a:ea typeface="黑体" panose="02010609060101010101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Impact" panose="020B0806030902050204" pitchFamily="34" charset="0"/>
          <a:ea typeface="黑体" panose="02010609060101010101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Impact" panose="020B0806030902050204" pitchFamily="34" charset="0"/>
          <a:ea typeface="黑体" panose="02010609060101010101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Impact" panose="020B0806030902050204" pitchFamily="34" charset="0"/>
          <a:ea typeface="黑体" panose="02010609060101010101" pitchFamily="49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Impact" panose="020B0806030902050204" pitchFamily="34" charset="0"/>
          <a:ea typeface="黑体" panose="02010609060101010101" pitchFamily="49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Impact" panose="020B0806030902050204" pitchFamily="34" charset="0"/>
          <a:ea typeface="黑体" panose="02010609060101010101" pitchFamily="49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Impact" panose="020B0806030902050204" pitchFamily="34" charset="0"/>
          <a:ea typeface="黑体" panose="02010609060101010101" pitchFamily="49" charset="-122"/>
        </a:defRPr>
      </a:lvl9pPr>
    </p:titleStyle>
    <p:bodyStyle>
      <a:lvl1pPr marL="457189" indent="-457189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100"/>
            <a:ext cx="12192000" cy="689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350" y="3507144"/>
            <a:ext cx="1943100" cy="33508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3049" y="457200"/>
            <a:ext cx="3876261" cy="2743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72050" y="476250"/>
            <a:ext cx="491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mtClean="0">
                <a:solidFill>
                  <a:schemeClr val="bg1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2017</a:t>
            </a:r>
            <a:endParaRPr lang="zh-CN" altLang="en-US" sz="9600">
              <a:solidFill>
                <a:schemeClr val="bg1"/>
              </a:solidFill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29200" y="1638300"/>
            <a:ext cx="6076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科技商务汇报通用模板</a:t>
            </a:r>
            <a:endParaRPr lang="zh-CN" altLang="en-US" sz="54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72250" y="2724150"/>
            <a:ext cx="476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BUSINESS POWERPOINT</a:t>
            </a:r>
            <a:endParaRPr lang="zh-CN" altLang="en-US" sz="28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984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11797" y="3117794"/>
            <a:ext cx="7568407" cy="622412"/>
            <a:chOff x="2771775" y="2325688"/>
            <a:chExt cx="3744913" cy="307975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2843213" y="2325688"/>
              <a:ext cx="3673475" cy="289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3200" b="1" smtClean="0">
                  <a:solidFill>
                    <a:srgbClr val="595959"/>
                  </a:solidFill>
                </a:rPr>
                <a:t>第三部分        </a:t>
              </a:r>
              <a:r>
                <a:rPr lang="zh-CN" altLang="en-US" sz="3200">
                  <a:solidFill>
                    <a:srgbClr val="595959"/>
                  </a:solidFill>
                </a:rPr>
                <a:t>在此添加标题文本</a:t>
              </a:r>
            </a:p>
          </p:txBody>
        </p: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2771775" y="2633663"/>
              <a:ext cx="3744913" cy="0"/>
            </a:xfrm>
            <a:prstGeom prst="line">
              <a:avLst/>
            </a:prstGeom>
            <a:noFill/>
            <a:ln w="9525" cmpd="sng">
              <a:solidFill>
                <a:schemeClr val="accent1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806252" y="347886"/>
            <a:ext cx="8108950" cy="5651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419561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78708" y="1091341"/>
            <a:ext cx="3727842" cy="4814159"/>
            <a:chOff x="3988682" y="1586641"/>
            <a:chExt cx="4214637" cy="5442809"/>
          </a:xfrm>
        </p:grpSpPr>
        <p:pic>
          <p:nvPicPr>
            <p:cNvPr id="5" name="Picture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" b="94"/>
            <a:stretch>
              <a:fillRect/>
            </a:stretch>
          </p:blipFill>
          <p:spPr>
            <a:xfrm>
              <a:off x="3988682" y="1586641"/>
              <a:ext cx="4214637" cy="5442809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095875" y="3086035"/>
              <a:ext cx="2833419" cy="2324165"/>
              <a:chOff x="4772025" y="2647885"/>
              <a:chExt cx="3514725" cy="2883018"/>
            </a:xfrm>
          </p:grpSpPr>
          <p:cxnSp>
            <p:nvCxnSpPr>
              <p:cNvPr id="8" name="Straight Connector 26"/>
              <p:cNvCxnSpPr/>
              <p:nvPr/>
            </p:nvCxnSpPr>
            <p:spPr>
              <a:xfrm>
                <a:off x="4772025" y="2647885"/>
                <a:ext cx="9634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28"/>
              <p:cNvCxnSpPr/>
              <p:nvPr/>
            </p:nvCxnSpPr>
            <p:spPr>
              <a:xfrm>
                <a:off x="4838700" y="5530903"/>
                <a:ext cx="632774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29"/>
              <p:cNvCxnSpPr/>
              <p:nvPr/>
            </p:nvCxnSpPr>
            <p:spPr>
              <a:xfrm flipH="1">
                <a:off x="7375689" y="2647885"/>
                <a:ext cx="911061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31"/>
              <p:cNvCxnSpPr/>
              <p:nvPr/>
            </p:nvCxnSpPr>
            <p:spPr>
              <a:xfrm flipH="1">
                <a:off x="7799896" y="5530903"/>
                <a:ext cx="486854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图片占位符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r="1582"/>
          <a:stretch>
            <a:fillRect/>
          </a:stretch>
        </p:blipFill>
        <p:spPr>
          <a:xfrm>
            <a:off x="5333361" y="1657350"/>
            <a:ext cx="1665342" cy="3124200"/>
          </a:xfrm>
          <a:prstGeom prst="rect">
            <a:avLst/>
          </a:prstGeom>
        </p:spPr>
      </p:pic>
      <p:sp>
        <p:nvSpPr>
          <p:cNvPr id="14" name="Shape 1326"/>
          <p:cNvSpPr/>
          <p:nvPr/>
        </p:nvSpPr>
        <p:spPr>
          <a:xfrm>
            <a:off x="7591240" y="2237606"/>
            <a:ext cx="383165" cy="383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278A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hape 1327"/>
          <p:cNvSpPr/>
          <p:nvPr/>
        </p:nvSpPr>
        <p:spPr>
          <a:xfrm>
            <a:off x="7708320" y="2351045"/>
            <a:ext cx="149020" cy="156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lvl="0"/>
            <a:endParaRPr sz="22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AutoShape 25"/>
          <p:cNvSpPr>
            <a:spLocks/>
          </p:cNvSpPr>
          <p:nvPr/>
        </p:nvSpPr>
        <p:spPr bwMode="auto">
          <a:xfrm>
            <a:off x="8165917" y="1927084"/>
            <a:ext cx="1796753" cy="145681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AutoShape 26"/>
          <p:cNvSpPr>
            <a:spLocks/>
          </p:cNvSpPr>
          <p:nvPr/>
        </p:nvSpPr>
        <p:spPr bwMode="auto">
          <a:xfrm>
            <a:off x="8171686" y="2240306"/>
            <a:ext cx="2449004" cy="659208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点击此处添加内容，可以复制您的文本在此框粘贴，并选择只保留文字，建议您展示时采用微软雅黑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Shape 1332"/>
          <p:cNvSpPr/>
          <p:nvPr/>
        </p:nvSpPr>
        <p:spPr>
          <a:xfrm>
            <a:off x="7591240" y="4292283"/>
            <a:ext cx="383165" cy="383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69826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Shape 1333"/>
          <p:cNvSpPr/>
          <p:nvPr/>
        </p:nvSpPr>
        <p:spPr>
          <a:xfrm>
            <a:off x="7708320" y="4405722"/>
            <a:ext cx="149020" cy="156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lvl="0"/>
            <a:endParaRPr sz="22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utoShape 25"/>
          <p:cNvSpPr>
            <a:spLocks/>
          </p:cNvSpPr>
          <p:nvPr/>
        </p:nvSpPr>
        <p:spPr bwMode="auto">
          <a:xfrm>
            <a:off x="8165917" y="4168095"/>
            <a:ext cx="1796753" cy="145681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AutoShape 26"/>
          <p:cNvSpPr>
            <a:spLocks/>
          </p:cNvSpPr>
          <p:nvPr/>
        </p:nvSpPr>
        <p:spPr bwMode="auto">
          <a:xfrm>
            <a:off x="8171686" y="4481317"/>
            <a:ext cx="2449004" cy="659208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点击此处添加内容，可以复制您的文本在此框粘贴，并选择只保留文字，建议您展示时采用微软雅黑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Shape 1326"/>
          <p:cNvSpPr/>
          <p:nvPr/>
        </p:nvSpPr>
        <p:spPr>
          <a:xfrm>
            <a:off x="4052802" y="2237606"/>
            <a:ext cx="383165" cy="383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278A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Shape 1327"/>
          <p:cNvSpPr/>
          <p:nvPr/>
        </p:nvSpPr>
        <p:spPr>
          <a:xfrm>
            <a:off x="4169881" y="2351045"/>
            <a:ext cx="149020" cy="156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lvl="0"/>
            <a:endParaRPr sz="22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Shape 1332"/>
          <p:cNvSpPr/>
          <p:nvPr/>
        </p:nvSpPr>
        <p:spPr>
          <a:xfrm>
            <a:off x="4052802" y="4292283"/>
            <a:ext cx="383165" cy="383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69826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Shape 1333"/>
          <p:cNvSpPr/>
          <p:nvPr/>
        </p:nvSpPr>
        <p:spPr>
          <a:xfrm>
            <a:off x="4169881" y="4405722"/>
            <a:ext cx="149020" cy="156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lvl="0"/>
            <a:endParaRPr sz="22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AutoShape 25"/>
          <p:cNvSpPr>
            <a:spLocks/>
          </p:cNvSpPr>
          <p:nvPr/>
        </p:nvSpPr>
        <p:spPr bwMode="auto">
          <a:xfrm>
            <a:off x="2084055" y="1927084"/>
            <a:ext cx="1796753" cy="145681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AutoShape 26"/>
          <p:cNvSpPr>
            <a:spLocks/>
          </p:cNvSpPr>
          <p:nvPr/>
        </p:nvSpPr>
        <p:spPr bwMode="auto">
          <a:xfrm>
            <a:off x="1431804" y="2240306"/>
            <a:ext cx="2449004" cy="659208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点击此处添加内容，可以复制您的文本在此框粘贴，并选择只保留文字，建议您展示时采用微软雅黑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AutoShape 25"/>
          <p:cNvSpPr>
            <a:spLocks/>
          </p:cNvSpPr>
          <p:nvPr/>
        </p:nvSpPr>
        <p:spPr bwMode="auto">
          <a:xfrm>
            <a:off x="2084055" y="4168095"/>
            <a:ext cx="1796753" cy="145681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7" name="AutoShape 26"/>
          <p:cNvSpPr>
            <a:spLocks/>
          </p:cNvSpPr>
          <p:nvPr/>
        </p:nvSpPr>
        <p:spPr bwMode="auto">
          <a:xfrm>
            <a:off x="1431804" y="4481317"/>
            <a:ext cx="2449004" cy="659208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点击此处添加内容，可以复制您的文本在此框粘贴，并选择只保留文字，建议您展示时采用微软雅黑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001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点击此处添加标题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1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738"/>
          <p:cNvSpPr/>
          <p:nvPr/>
        </p:nvSpPr>
        <p:spPr>
          <a:xfrm>
            <a:off x="1327345" y="1972006"/>
            <a:ext cx="606907" cy="606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278A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Shape 741"/>
          <p:cNvSpPr/>
          <p:nvPr/>
        </p:nvSpPr>
        <p:spPr>
          <a:xfrm>
            <a:off x="1327345" y="3766863"/>
            <a:ext cx="606907" cy="606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6962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Shape 744"/>
          <p:cNvSpPr/>
          <p:nvPr/>
        </p:nvSpPr>
        <p:spPr>
          <a:xfrm>
            <a:off x="4784240" y="1972006"/>
            <a:ext cx="606907" cy="606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278A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Shape 747"/>
          <p:cNvSpPr/>
          <p:nvPr/>
        </p:nvSpPr>
        <p:spPr>
          <a:xfrm>
            <a:off x="4784240" y="3766863"/>
            <a:ext cx="606907" cy="606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6962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Shape 750"/>
          <p:cNvSpPr/>
          <p:nvPr/>
        </p:nvSpPr>
        <p:spPr>
          <a:xfrm>
            <a:off x="8182552" y="1972006"/>
            <a:ext cx="606907" cy="606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278A1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Shape 753"/>
          <p:cNvSpPr/>
          <p:nvPr/>
        </p:nvSpPr>
        <p:spPr>
          <a:xfrm>
            <a:off x="8182552" y="3766863"/>
            <a:ext cx="606907" cy="606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6962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Shape 756"/>
          <p:cNvSpPr/>
          <p:nvPr/>
        </p:nvSpPr>
        <p:spPr>
          <a:xfrm>
            <a:off x="1528091" y="2174591"/>
            <a:ext cx="205416" cy="20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3" h="21600" extrusionOk="0">
                <a:moveTo>
                  <a:pt x="1918" y="4393"/>
                </a:moveTo>
                <a:cubicBezTo>
                  <a:pt x="4750" y="1464"/>
                  <a:pt x="4750" y="1464"/>
                  <a:pt x="4750" y="1464"/>
                </a:cubicBezTo>
                <a:cubicBezTo>
                  <a:pt x="16790" y="1464"/>
                  <a:pt x="16790" y="1464"/>
                  <a:pt x="16790" y="1464"/>
                </a:cubicBezTo>
                <a:cubicBezTo>
                  <a:pt x="19268" y="4393"/>
                  <a:pt x="19268" y="4393"/>
                  <a:pt x="19268" y="4393"/>
                </a:cubicBezTo>
                <a:cubicBezTo>
                  <a:pt x="1918" y="4393"/>
                  <a:pt x="1918" y="4393"/>
                  <a:pt x="1918" y="4393"/>
                </a:cubicBezTo>
                <a:close/>
                <a:moveTo>
                  <a:pt x="10770" y="13546"/>
                </a:moveTo>
                <a:cubicBezTo>
                  <a:pt x="6521" y="13546"/>
                  <a:pt x="5813" y="7688"/>
                  <a:pt x="5459" y="6590"/>
                </a:cubicBezTo>
                <a:cubicBezTo>
                  <a:pt x="7937" y="6590"/>
                  <a:pt x="7937" y="6590"/>
                  <a:pt x="7937" y="6590"/>
                </a:cubicBezTo>
                <a:cubicBezTo>
                  <a:pt x="8291" y="8420"/>
                  <a:pt x="9000" y="11349"/>
                  <a:pt x="10770" y="11349"/>
                </a:cubicBezTo>
                <a:cubicBezTo>
                  <a:pt x="12186" y="11349"/>
                  <a:pt x="13249" y="8420"/>
                  <a:pt x="13603" y="6590"/>
                </a:cubicBezTo>
                <a:cubicBezTo>
                  <a:pt x="15727" y="6590"/>
                  <a:pt x="15727" y="6590"/>
                  <a:pt x="15727" y="6590"/>
                </a:cubicBezTo>
                <a:cubicBezTo>
                  <a:pt x="15727" y="7688"/>
                  <a:pt x="14665" y="13546"/>
                  <a:pt x="10770" y="13546"/>
                </a:cubicBezTo>
                <a:close/>
                <a:moveTo>
                  <a:pt x="20685" y="2563"/>
                </a:moveTo>
                <a:cubicBezTo>
                  <a:pt x="20331" y="2197"/>
                  <a:pt x="18206" y="732"/>
                  <a:pt x="17852" y="366"/>
                </a:cubicBezTo>
                <a:cubicBezTo>
                  <a:pt x="17498" y="0"/>
                  <a:pt x="17144" y="0"/>
                  <a:pt x="16790" y="0"/>
                </a:cubicBezTo>
                <a:cubicBezTo>
                  <a:pt x="4750" y="0"/>
                  <a:pt x="4750" y="0"/>
                  <a:pt x="4750" y="0"/>
                </a:cubicBezTo>
                <a:cubicBezTo>
                  <a:pt x="4396" y="0"/>
                  <a:pt x="3688" y="0"/>
                  <a:pt x="3334" y="366"/>
                </a:cubicBezTo>
                <a:cubicBezTo>
                  <a:pt x="2980" y="732"/>
                  <a:pt x="855" y="2197"/>
                  <a:pt x="501" y="2563"/>
                </a:cubicBezTo>
                <a:cubicBezTo>
                  <a:pt x="147" y="2929"/>
                  <a:pt x="-207" y="3295"/>
                  <a:pt x="147" y="4027"/>
                </a:cubicBezTo>
                <a:cubicBezTo>
                  <a:pt x="147" y="4759"/>
                  <a:pt x="2272" y="20868"/>
                  <a:pt x="2272" y="20868"/>
                </a:cubicBezTo>
                <a:cubicBezTo>
                  <a:pt x="2626" y="21234"/>
                  <a:pt x="2980" y="21600"/>
                  <a:pt x="3334" y="21600"/>
                </a:cubicBezTo>
                <a:cubicBezTo>
                  <a:pt x="17852" y="21600"/>
                  <a:pt x="17852" y="21600"/>
                  <a:pt x="17852" y="21600"/>
                </a:cubicBezTo>
                <a:cubicBezTo>
                  <a:pt x="18206" y="21600"/>
                  <a:pt x="18914" y="21234"/>
                  <a:pt x="18914" y="20868"/>
                </a:cubicBezTo>
                <a:cubicBezTo>
                  <a:pt x="18914" y="20868"/>
                  <a:pt x="21039" y="4759"/>
                  <a:pt x="21393" y="4027"/>
                </a:cubicBezTo>
                <a:cubicBezTo>
                  <a:pt x="21393" y="3295"/>
                  <a:pt x="21039" y="2929"/>
                  <a:pt x="20685" y="25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/>
          <a:lstStyle/>
          <a:p>
            <a:pPr lvl="0"/>
            <a:endParaRPr sz="22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Shape 757"/>
          <p:cNvSpPr/>
          <p:nvPr/>
        </p:nvSpPr>
        <p:spPr>
          <a:xfrm>
            <a:off x="4962916" y="2175639"/>
            <a:ext cx="249554" cy="199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0" y="13500"/>
                </a:moveTo>
                <a:lnTo>
                  <a:pt x="4320" y="13500"/>
                </a:lnTo>
                <a:lnTo>
                  <a:pt x="4320" y="2700"/>
                </a:lnTo>
                <a:lnTo>
                  <a:pt x="17280" y="2700"/>
                </a:lnTo>
                <a:cubicBezTo>
                  <a:pt x="17280" y="2700"/>
                  <a:pt x="17280" y="13500"/>
                  <a:pt x="17280" y="13500"/>
                </a:cubicBezTo>
                <a:close/>
                <a:moveTo>
                  <a:pt x="7560" y="18900"/>
                </a:moveTo>
                <a:lnTo>
                  <a:pt x="8208" y="17550"/>
                </a:lnTo>
                <a:lnTo>
                  <a:pt x="13392" y="17550"/>
                </a:lnTo>
                <a:lnTo>
                  <a:pt x="14040" y="18900"/>
                </a:lnTo>
                <a:cubicBezTo>
                  <a:pt x="14040" y="18900"/>
                  <a:pt x="7560" y="18900"/>
                  <a:pt x="7560" y="18900"/>
                </a:cubicBezTo>
                <a:close/>
                <a:moveTo>
                  <a:pt x="21334" y="18402"/>
                </a:moveTo>
                <a:cubicBezTo>
                  <a:pt x="21068" y="17901"/>
                  <a:pt x="19440" y="14850"/>
                  <a:pt x="19440" y="14850"/>
                </a:cubicBezTo>
                <a:lnTo>
                  <a:pt x="19440" y="2700"/>
                </a:lnTo>
                <a:cubicBezTo>
                  <a:pt x="19440" y="1212"/>
                  <a:pt x="18468" y="0"/>
                  <a:pt x="17280" y="0"/>
                </a:cubicBezTo>
                <a:lnTo>
                  <a:pt x="4320" y="0"/>
                </a:lnTo>
                <a:cubicBezTo>
                  <a:pt x="3131" y="0"/>
                  <a:pt x="2160" y="1212"/>
                  <a:pt x="2160" y="2700"/>
                </a:cubicBezTo>
                <a:lnTo>
                  <a:pt x="2160" y="14850"/>
                </a:lnTo>
                <a:cubicBezTo>
                  <a:pt x="2160" y="14850"/>
                  <a:pt x="532" y="17901"/>
                  <a:pt x="266" y="18402"/>
                </a:cubicBezTo>
                <a:cubicBezTo>
                  <a:pt x="0" y="18900"/>
                  <a:pt x="0" y="19188"/>
                  <a:pt x="0" y="19575"/>
                </a:cubicBezTo>
                <a:lnTo>
                  <a:pt x="0" y="20250"/>
                </a:lnTo>
                <a:cubicBezTo>
                  <a:pt x="0" y="20925"/>
                  <a:pt x="540" y="21600"/>
                  <a:pt x="1079" y="21600"/>
                </a:cubicBezTo>
                <a:lnTo>
                  <a:pt x="20521" y="21600"/>
                </a:lnTo>
                <a:cubicBezTo>
                  <a:pt x="21060" y="21600"/>
                  <a:pt x="21600" y="20925"/>
                  <a:pt x="21600" y="20250"/>
                </a:cubicBezTo>
                <a:lnTo>
                  <a:pt x="21600" y="19575"/>
                </a:lnTo>
                <a:cubicBezTo>
                  <a:pt x="21600" y="19188"/>
                  <a:pt x="21600" y="18900"/>
                  <a:pt x="21334" y="184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lvl="0"/>
            <a:endParaRPr sz="22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Shape 758"/>
          <p:cNvSpPr/>
          <p:nvPr/>
        </p:nvSpPr>
        <p:spPr>
          <a:xfrm>
            <a:off x="8384057" y="2164244"/>
            <a:ext cx="203897" cy="222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7548" y="10800"/>
                  <a:pt x="4909" y="8381"/>
                  <a:pt x="4909" y="5400"/>
                </a:cubicBezTo>
                <a:cubicBezTo>
                  <a:pt x="4909" y="2419"/>
                  <a:pt x="7548" y="0"/>
                  <a:pt x="10800" y="0"/>
                </a:cubicBezTo>
                <a:cubicBezTo>
                  <a:pt x="14052" y="0"/>
                  <a:pt x="16691" y="2419"/>
                  <a:pt x="16691" y="5400"/>
                </a:cubicBezTo>
                <a:cubicBezTo>
                  <a:pt x="16691" y="8381"/>
                  <a:pt x="14052" y="10800"/>
                  <a:pt x="10800" y="10800"/>
                </a:cubicBezTo>
                <a:close/>
                <a:moveTo>
                  <a:pt x="17504" y="21600"/>
                </a:moveTo>
                <a:lnTo>
                  <a:pt x="4096" y="21600"/>
                </a:lnTo>
                <a:cubicBezTo>
                  <a:pt x="1657" y="21600"/>
                  <a:pt x="0" y="20236"/>
                  <a:pt x="0" y="17958"/>
                </a:cubicBezTo>
                <a:cubicBezTo>
                  <a:pt x="0" y="14780"/>
                  <a:pt x="813" y="9900"/>
                  <a:pt x="5308" y="9900"/>
                </a:cubicBezTo>
                <a:cubicBezTo>
                  <a:pt x="5784" y="9900"/>
                  <a:pt x="7793" y="11855"/>
                  <a:pt x="10800" y="11855"/>
                </a:cubicBezTo>
                <a:cubicBezTo>
                  <a:pt x="13807" y="11855"/>
                  <a:pt x="15816" y="9900"/>
                  <a:pt x="16292" y="9900"/>
                </a:cubicBezTo>
                <a:cubicBezTo>
                  <a:pt x="20787" y="9900"/>
                  <a:pt x="21600" y="14780"/>
                  <a:pt x="21600" y="17958"/>
                </a:cubicBezTo>
                <a:cubicBezTo>
                  <a:pt x="21600" y="20236"/>
                  <a:pt x="19943" y="21600"/>
                  <a:pt x="17504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lvl="0"/>
            <a:endParaRPr sz="22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762"/>
          <p:cNvGrpSpPr/>
          <p:nvPr/>
        </p:nvGrpSpPr>
        <p:grpSpPr>
          <a:xfrm>
            <a:off x="4957880" y="3940594"/>
            <a:ext cx="259627" cy="259446"/>
            <a:chOff x="0" y="0"/>
            <a:chExt cx="472027" cy="471698"/>
          </a:xfrm>
        </p:grpSpPr>
        <p:sp>
          <p:nvSpPr>
            <p:cNvPr id="32" name="Shape 759"/>
            <p:cNvSpPr/>
            <p:nvPr/>
          </p:nvSpPr>
          <p:spPr>
            <a:xfrm>
              <a:off x="0" y="0"/>
              <a:ext cx="472028" cy="471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9800"/>
                  </a:moveTo>
                  <a:cubicBezTo>
                    <a:pt x="5834" y="19800"/>
                    <a:pt x="1800" y="15765"/>
                    <a:pt x="1800" y="10800"/>
                  </a:cubicBezTo>
                  <a:cubicBezTo>
                    <a:pt x="1800" y="5836"/>
                    <a:pt x="5834" y="1800"/>
                    <a:pt x="10799" y="1800"/>
                  </a:cubicBezTo>
                  <a:cubicBezTo>
                    <a:pt x="15764" y="1800"/>
                    <a:pt x="19800" y="5836"/>
                    <a:pt x="19800" y="10800"/>
                  </a:cubicBezTo>
                  <a:cubicBezTo>
                    <a:pt x="19800" y="15765"/>
                    <a:pt x="15764" y="19800"/>
                    <a:pt x="10799" y="19800"/>
                  </a:cubicBezTo>
                  <a:close/>
                  <a:moveTo>
                    <a:pt x="10799" y="0"/>
                  </a:moveTo>
                  <a:cubicBezTo>
                    <a:pt x="4837" y="0"/>
                    <a:pt x="0" y="4838"/>
                    <a:pt x="0" y="10800"/>
                  </a:cubicBezTo>
                  <a:cubicBezTo>
                    <a:pt x="0" y="16764"/>
                    <a:pt x="4837" y="21600"/>
                    <a:pt x="10799" y="21600"/>
                  </a:cubicBezTo>
                  <a:cubicBezTo>
                    <a:pt x="16763" y="21600"/>
                    <a:pt x="21600" y="16764"/>
                    <a:pt x="21600" y="10800"/>
                  </a:cubicBezTo>
                  <a:cubicBezTo>
                    <a:pt x="21600" y="4838"/>
                    <a:pt x="16763" y="0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lvl="0"/>
              <a:endParaRPr sz="22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Shape 760"/>
            <p:cNvSpPr/>
            <p:nvPr/>
          </p:nvSpPr>
          <p:spPr>
            <a:xfrm>
              <a:off x="76200" y="76200"/>
              <a:ext cx="314679" cy="314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18901"/>
                  </a:moveTo>
                  <a:cubicBezTo>
                    <a:pt x="6328" y="18901"/>
                    <a:pt x="2700" y="15272"/>
                    <a:pt x="2700" y="10800"/>
                  </a:cubicBezTo>
                  <a:cubicBezTo>
                    <a:pt x="2700" y="6328"/>
                    <a:pt x="6328" y="2701"/>
                    <a:pt x="10799" y="2701"/>
                  </a:cubicBezTo>
                  <a:cubicBezTo>
                    <a:pt x="15271" y="2701"/>
                    <a:pt x="18900" y="6328"/>
                    <a:pt x="18900" y="10800"/>
                  </a:cubicBezTo>
                  <a:cubicBezTo>
                    <a:pt x="18900" y="15272"/>
                    <a:pt x="15271" y="18901"/>
                    <a:pt x="10799" y="18901"/>
                  </a:cubicBezTo>
                  <a:close/>
                  <a:moveTo>
                    <a:pt x="10799" y="0"/>
                  </a:moveTo>
                  <a:cubicBezTo>
                    <a:pt x="4830" y="0"/>
                    <a:pt x="0" y="4832"/>
                    <a:pt x="0" y="10800"/>
                  </a:cubicBezTo>
                  <a:cubicBezTo>
                    <a:pt x="0" y="16771"/>
                    <a:pt x="4830" y="21600"/>
                    <a:pt x="10799" y="21600"/>
                  </a:cubicBezTo>
                  <a:cubicBezTo>
                    <a:pt x="16769" y="21600"/>
                    <a:pt x="21600" y="16771"/>
                    <a:pt x="21600" y="10800"/>
                  </a:cubicBezTo>
                  <a:cubicBezTo>
                    <a:pt x="21600" y="4832"/>
                    <a:pt x="16769" y="0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lvl="0"/>
              <a:endParaRPr sz="22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Shape 761"/>
            <p:cNvSpPr/>
            <p:nvPr/>
          </p:nvSpPr>
          <p:spPr>
            <a:xfrm>
              <a:off x="152400" y="165100"/>
              <a:ext cx="157318" cy="15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cubicBezTo>
                    <a:pt x="4847" y="0"/>
                    <a:pt x="0" y="4852"/>
                    <a:pt x="0" y="10802"/>
                  </a:cubicBezTo>
                  <a:cubicBezTo>
                    <a:pt x="0" y="16749"/>
                    <a:pt x="4847" y="21600"/>
                    <a:pt x="10798" y="21600"/>
                  </a:cubicBezTo>
                  <a:cubicBezTo>
                    <a:pt x="16749" y="21600"/>
                    <a:pt x="21600" y="16749"/>
                    <a:pt x="21600" y="10802"/>
                  </a:cubicBezTo>
                  <a:cubicBezTo>
                    <a:pt x="21600" y="4852"/>
                    <a:pt x="16749" y="0"/>
                    <a:pt x="1079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lvl="0"/>
              <a:endParaRPr sz="22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Shape 763"/>
          <p:cNvSpPr/>
          <p:nvPr/>
        </p:nvSpPr>
        <p:spPr>
          <a:xfrm>
            <a:off x="1506662" y="3969447"/>
            <a:ext cx="248273" cy="201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extrusionOk="0">
                <a:moveTo>
                  <a:pt x="15834" y="6647"/>
                </a:moveTo>
                <a:lnTo>
                  <a:pt x="13695" y="1662"/>
                </a:lnTo>
                <a:lnTo>
                  <a:pt x="16442" y="1662"/>
                </a:lnTo>
                <a:lnTo>
                  <a:pt x="19462" y="6647"/>
                </a:lnTo>
                <a:cubicBezTo>
                  <a:pt x="19462" y="6647"/>
                  <a:pt x="15834" y="6647"/>
                  <a:pt x="15834" y="6647"/>
                </a:cubicBezTo>
                <a:close/>
                <a:moveTo>
                  <a:pt x="12719" y="16941"/>
                </a:moveTo>
                <a:lnTo>
                  <a:pt x="15865" y="8306"/>
                </a:lnTo>
                <a:lnTo>
                  <a:pt x="19253" y="8306"/>
                </a:lnTo>
                <a:cubicBezTo>
                  <a:pt x="19253" y="8306"/>
                  <a:pt x="12719" y="16941"/>
                  <a:pt x="12719" y="16941"/>
                </a:cubicBezTo>
                <a:close/>
                <a:moveTo>
                  <a:pt x="10737" y="18328"/>
                </a:moveTo>
                <a:lnTo>
                  <a:pt x="7079" y="8306"/>
                </a:lnTo>
                <a:lnTo>
                  <a:pt x="14397" y="8306"/>
                </a:lnTo>
                <a:cubicBezTo>
                  <a:pt x="14397" y="8306"/>
                  <a:pt x="10737" y="18328"/>
                  <a:pt x="10737" y="18328"/>
                </a:cubicBezTo>
                <a:close/>
                <a:moveTo>
                  <a:pt x="2224" y="8306"/>
                </a:moveTo>
                <a:lnTo>
                  <a:pt x="5610" y="8306"/>
                </a:lnTo>
                <a:lnTo>
                  <a:pt x="8757" y="16941"/>
                </a:lnTo>
                <a:cubicBezTo>
                  <a:pt x="8757" y="16941"/>
                  <a:pt x="2224" y="8306"/>
                  <a:pt x="2224" y="8306"/>
                </a:cubicBezTo>
                <a:close/>
                <a:moveTo>
                  <a:pt x="5034" y="1662"/>
                </a:moveTo>
                <a:lnTo>
                  <a:pt x="7780" y="1662"/>
                </a:lnTo>
                <a:lnTo>
                  <a:pt x="5642" y="6647"/>
                </a:lnTo>
                <a:lnTo>
                  <a:pt x="2013" y="6647"/>
                </a:lnTo>
                <a:cubicBezTo>
                  <a:pt x="2013" y="6647"/>
                  <a:pt x="5034" y="1662"/>
                  <a:pt x="5034" y="1662"/>
                </a:cubicBezTo>
                <a:close/>
                <a:moveTo>
                  <a:pt x="12174" y="1662"/>
                </a:moveTo>
                <a:lnTo>
                  <a:pt x="14313" y="6647"/>
                </a:lnTo>
                <a:lnTo>
                  <a:pt x="7163" y="6647"/>
                </a:lnTo>
                <a:lnTo>
                  <a:pt x="9301" y="1662"/>
                </a:lnTo>
                <a:cubicBezTo>
                  <a:pt x="9301" y="1662"/>
                  <a:pt x="12174" y="1662"/>
                  <a:pt x="12174" y="1662"/>
                </a:cubicBezTo>
                <a:close/>
                <a:moveTo>
                  <a:pt x="17312" y="338"/>
                </a:moveTo>
                <a:cubicBezTo>
                  <a:pt x="17185" y="116"/>
                  <a:pt x="16987" y="0"/>
                  <a:pt x="16778" y="0"/>
                </a:cubicBezTo>
                <a:lnTo>
                  <a:pt x="4698" y="0"/>
                </a:lnTo>
                <a:cubicBezTo>
                  <a:pt x="4489" y="0"/>
                  <a:pt x="4289" y="116"/>
                  <a:pt x="4163" y="338"/>
                </a:cubicBezTo>
                <a:lnTo>
                  <a:pt x="137" y="6985"/>
                </a:lnTo>
                <a:cubicBezTo>
                  <a:pt x="-62" y="7296"/>
                  <a:pt x="-41" y="7751"/>
                  <a:pt x="179" y="8048"/>
                </a:cubicBezTo>
                <a:lnTo>
                  <a:pt x="10245" y="21341"/>
                </a:lnTo>
                <a:cubicBezTo>
                  <a:pt x="10371" y="21509"/>
                  <a:pt x="10549" y="21600"/>
                  <a:pt x="10737" y="21600"/>
                </a:cubicBezTo>
                <a:cubicBezTo>
                  <a:pt x="10927" y="21600"/>
                  <a:pt x="11105" y="21509"/>
                  <a:pt x="11230" y="21341"/>
                </a:cubicBezTo>
                <a:lnTo>
                  <a:pt x="21297" y="8048"/>
                </a:lnTo>
                <a:cubicBezTo>
                  <a:pt x="21517" y="7751"/>
                  <a:pt x="21538" y="7296"/>
                  <a:pt x="21338" y="6985"/>
                </a:cubicBezTo>
                <a:cubicBezTo>
                  <a:pt x="21338" y="6985"/>
                  <a:pt x="17312" y="338"/>
                  <a:pt x="17312" y="3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lvl="0"/>
            <a:endParaRPr sz="22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766"/>
          <p:cNvGrpSpPr/>
          <p:nvPr/>
        </p:nvGrpSpPr>
        <p:grpSpPr>
          <a:xfrm>
            <a:off x="8355371" y="3959233"/>
            <a:ext cx="261268" cy="222167"/>
            <a:chOff x="0" y="0"/>
            <a:chExt cx="475010" cy="403920"/>
          </a:xfrm>
        </p:grpSpPr>
        <p:sp>
          <p:nvSpPr>
            <p:cNvPr id="37" name="Shape 764"/>
            <p:cNvSpPr/>
            <p:nvPr/>
          </p:nvSpPr>
          <p:spPr>
            <a:xfrm>
              <a:off x="71189" y="11864"/>
              <a:ext cx="403822" cy="31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287" extrusionOk="0">
                  <a:moveTo>
                    <a:pt x="17590" y="470"/>
                  </a:moveTo>
                  <a:lnTo>
                    <a:pt x="7762" y="13152"/>
                  </a:lnTo>
                  <a:lnTo>
                    <a:pt x="3767" y="7997"/>
                  </a:lnTo>
                  <a:cubicBezTo>
                    <a:pt x="3281" y="7370"/>
                    <a:pt x="2521" y="7370"/>
                    <a:pt x="2034" y="7997"/>
                  </a:cubicBezTo>
                  <a:lnTo>
                    <a:pt x="365" y="10153"/>
                  </a:lnTo>
                  <a:cubicBezTo>
                    <a:pt x="-122" y="10779"/>
                    <a:pt x="-122" y="11759"/>
                    <a:pt x="365" y="12388"/>
                  </a:cubicBezTo>
                  <a:lnTo>
                    <a:pt x="6895" y="20816"/>
                  </a:lnTo>
                  <a:cubicBezTo>
                    <a:pt x="7382" y="21443"/>
                    <a:pt x="8141" y="21443"/>
                    <a:pt x="8628" y="20816"/>
                  </a:cubicBezTo>
                  <a:lnTo>
                    <a:pt x="20993" y="4861"/>
                  </a:lnTo>
                  <a:cubicBezTo>
                    <a:pt x="21478" y="4231"/>
                    <a:pt x="21478" y="3252"/>
                    <a:pt x="20993" y="2626"/>
                  </a:cubicBezTo>
                  <a:lnTo>
                    <a:pt x="19322" y="470"/>
                  </a:lnTo>
                  <a:cubicBezTo>
                    <a:pt x="18837" y="-157"/>
                    <a:pt x="18076" y="-157"/>
                    <a:pt x="17590" y="47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lvl="0"/>
              <a:endParaRPr sz="22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Shape 765"/>
            <p:cNvSpPr/>
            <p:nvPr/>
          </p:nvSpPr>
          <p:spPr>
            <a:xfrm>
              <a:off x="0" y="0"/>
              <a:ext cx="404424" cy="40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7" y="1964"/>
                  </a:moveTo>
                  <a:lnTo>
                    <a:pt x="17181" y="1964"/>
                  </a:lnTo>
                  <a:cubicBezTo>
                    <a:pt x="17412" y="1964"/>
                    <a:pt x="17641" y="1994"/>
                    <a:pt x="17872" y="2056"/>
                  </a:cubicBezTo>
                  <a:cubicBezTo>
                    <a:pt x="17917" y="2070"/>
                    <a:pt x="17963" y="2086"/>
                    <a:pt x="18009" y="2086"/>
                  </a:cubicBezTo>
                  <a:cubicBezTo>
                    <a:pt x="18132" y="2086"/>
                    <a:pt x="18271" y="2025"/>
                    <a:pt x="18362" y="1933"/>
                  </a:cubicBezTo>
                  <a:lnTo>
                    <a:pt x="19114" y="1180"/>
                  </a:lnTo>
                  <a:cubicBezTo>
                    <a:pt x="19238" y="1058"/>
                    <a:pt x="19283" y="904"/>
                    <a:pt x="19251" y="736"/>
                  </a:cubicBezTo>
                  <a:cubicBezTo>
                    <a:pt x="19221" y="582"/>
                    <a:pt x="19114" y="445"/>
                    <a:pt x="18976" y="382"/>
                  </a:cubicBezTo>
                  <a:cubicBezTo>
                    <a:pt x="18409" y="122"/>
                    <a:pt x="17795" y="0"/>
                    <a:pt x="17181" y="0"/>
                  </a:cubicBezTo>
                  <a:lnTo>
                    <a:pt x="4417" y="0"/>
                  </a:lnTo>
                  <a:cubicBezTo>
                    <a:pt x="1978" y="0"/>
                    <a:pt x="0" y="1979"/>
                    <a:pt x="0" y="4418"/>
                  </a:cubicBezTo>
                  <a:lnTo>
                    <a:pt x="0" y="17181"/>
                  </a:lnTo>
                  <a:cubicBezTo>
                    <a:pt x="0" y="19621"/>
                    <a:pt x="1978" y="21600"/>
                    <a:pt x="4417" y="21600"/>
                  </a:cubicBezTo>
                  <a:lnTo>
                    <a:pt x="17181" y="21600"/>
                  </a:lnTo>
                  <a:cubicBezTo>
                    <a:pt x="19620" y="21600"/>
                    <a:pt x="21600" y="19621"/>
                    <a:pt x="21600" y="17181"/>
                  </a:cubicBezTo>
                  <a:lnTo>
                    <a:pt x="21600" y="12302"/>
                  </a:lnTo>
                  <a:cubicBezTo>
                    <a:pt x="21600" y="12103"/>
                    <a:pt x="21476" y="11934"/>
                    <a:pt x="21293" y="11857"/>
                  </a:cubicBezTo>
                  <a:cubicBezTo>
                    <a:pt x="21231" y="11827"/>
                    <a:pt x="21171" y="11812"/>
                    <a:pt x="21108" y="11812"/>
                  </a:cubicBezTo>
                  <a:cubicBezTo>
                    <a:pt x="20986" y="11812"/>
                    <a:pt x="20862" y="11857"/>
                    <a:pt x="20756" y="11966"/>
                  </a:cubicBezTo>
                  <a:lnTo>
                    <a:pt x="19774" y="12947"/>
                  </a:lnTo>
                  <a:cubicBezTo>
                    <a:pt x="19682" y="13039"/>
                    <a:pt x="19637" y="13163"/>
                    <a:pt x="19637" y="13285"/>
                  </a:cubicBezTo>
                  <a:lnTo>
                    <a:pt x="19637" y="17181"/>
                  </a:lnTo>
                  <a:cubicBezTo>
                    <a:pt x="19637" y="18530"/>
                    <a:pt x="18531" y="19636"/>
                    <a:pt x="17181" y="19636"/>
                  </a:cubicBezTo>
                  <a:lnTo>
                    <a:pt x="4417" y="19636"/>
                  </a:lnTo>
                  <a:cubicBezTo>
                    <a:pt x="3068" y="19636"/>
                    <a:pt x="1965" y="18530"/>
                    <a:pt x="1965" y="17181"/>
                  </a:cubicBezTo>
                  <a:lnTo>
                    <a:pt x="1965" y="4418"/>
                  </a:lnTo>
                  <a:cubicBezTo>
                    <a:pt x="1965" y="3068"/>
                    <a:pt x="3068" y="1964"/>
                    <a:pt x="4417" y="196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lvl="0"/>
              <a:endParaRPr sz="222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AutoShape 25"/>
          <p:cNvSpPr>
            <a:spLocks/>
          </p:cNvSpPr>
          <p:nvPr/>
        </p:nvSpPr>
        <p:spPr bwMode="auto">
          <a:xfrm>
            <a:off x="2067589" y="1967647"/>
            <a:ext cx="1291367" cy="31409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AutoShape 26"/>
          <p:cNvSpPr>
            <a:spLocks/>
          </p:cNvSpPr>
          <p:nvPr/>
        </p:nvSpPr>
        <p:spPr bwMode="auto">
          <a:xfrm>
            <a:off x="2067588" y="2476914"/>
            <a:ext cx="1900968" cy="565590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AutoShape 25"/>
          <p:cNvSpPr>
            <a:spLocks/>
          </p:cNvSpPr>
          <p:nvPr/>
        </p:nvSpPr>
        <p:spPr bwMode="auto">
          <a:xfrm>
            <a:off x="2067589" y="3815497"/>
            <a:ext cx="1291367" cy="31409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2" name="AutoShape 26"/>
          <p:cNvSpPr>
            <a:spLocks/>
          </p:cNvSpPr>
          <p:nvPr/>
        </p:nvSpPr>
        <p:spPr bwMode="auto">
          <a:xfrm>
            <a:off x="2067588" y="4324764"/>
            <a:ext cx="1900968" cy="565590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AutoShape 25"/>
          <p:cNvSpPr>
            <a:spLocks/>
          </p:cNvSpPr>
          <p:nvPr/>
        </p:nvSpPr>
        <p:spPr bwMode="auto">
          <a:xfrm>
            <a:off x="5629939" y="3815497"/>
            <a:ext cx="1291367" cy="31409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AutoShape 26"/>
          <p:cNvSpPr>
            <a:spLocks/>
          </p:cNvSpPr>
          <p:nvPr/>
        </p:nvSpPr>
        <p:spPr bwMode="auto">
          <a:xfrm>
            <a:off x="5629938" y="4324764"/>
            <a:ext cx="1900968" cy="565590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AutoShape 25"/>
          <p:cNvSpPr>
            <a:spLocks/>
          </p:cNvSpPr>
          <p:nvPr/>
        </p:nvSpPr>
        <p:spPr bwMode="auto">
          <a:xfrm>
            <a:off x="8963689" y="3815497"/>
            <a:ext cx="1291367" cy="31409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AutoShape 26"/>
          <p:cNvSpPr>
            <a:spLocks/>
          </p:cNvSpPr>
          <p:nvPr/>
        </p:nvSpPr>
        <p:spPr bwMode="auto">
          <a:xfrm>
            <a:off x="8963688" y="4324764"/>
            <a:ext cx="1900968" cy="565590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25"/>
          <p:cNvSpPr>
            <a:spLocks/>
          </p:cNvSpPr>
          <p:nvPr/>
        </p:nvSpPr>
        <p:spPr bwMode="auto">
          <a:xfrm>
            <a:off x="8963689" y="2005747"/>
            <a:ext cx="1291367" cy="31409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8" name="AutoShape 26"/>
          <p:cNvSpPr>
            <a:spLocks/>
          </p:cNvSpPr>
          <p:nvPr/>
        </p:nvSpPr>
        <p:spPr bwMode="auto">
          <a:xfrm>
            <a:off x="8963688" y="2515014"/>
            <a:ext cx="1900968" cy="565590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25"/>
          <p:cNvSpPr>
            <a:spLocks/>
          </p:cNvSpPr>
          <p:nvPr/>
        </p:nvSpPr>
        <p:spPr bwMode="auto">
          <a:xfrm>
            <a:off x="5629939" y="1986697"/>
            <a:ext cx="1291367" cy="31409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0" name="AutoShape 26"/>
          <p:cNvSpPr>
            <a:spLocks/>
          </p:cNvSpPr>
          <p:nvPr/>
        </p:nvSpPr>
        <p:spPr bwMode="auto">
          <a:xfrm>
            <a:off x="5629938" y="2495964"/>
            <a:ext cx="1900968" cy="565590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</a:t>
            </a:r>
            <a:r>
              <a:rPr lang="zh-CN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001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点击此处添加标题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9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11797" y="3117794"/>
            <a:ext cx="7568407" cy="622412"/>
            <a:chOff x="2771775" y="2325688"/>
            <a:chExt cx="3744913" cy="307975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2843213" y="2325688"/>
              <a:ext cx="3673475" cy="289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3200" b="1" smtClean="0">
                  <a:solidFill>
                    <a:srgbClr val="595959"/>
                  </a:solidFill>
                </a:rPr>
                <a:t>第四部分        </a:t>
              </a:r>
              <a:r>
                <a:rPr lang="zh-CN" altLang="en-US" sz="3200">
                  <a:solidFill>
                    <a:srgbClr val="595959"/>
                  </a:solidFill>
                </a:rPr>
                <a:t>在此添加标题文本</a:t>
              </a:r>
            </a:p>
          </p:txBody>
        </p: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2771775" y="2633663"/>
              <a:ext cx="3744913" cy="0"/>
            </a:xfrm>
            <a:prstGeom prst="line">
              <a:avLst/>
            </a:prstGeom>
            <a:noFill/>
            <a:ln w="9525" cmpd="sng">
              <a:solidFill>
                <a:schemeClr val="accent1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806252" y="347886"/>
            <a:ext cx="8108950" cy="5651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375931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66553" y="1884278"/>
            <a:ext cx="1386827" cy="1387290"/>
            <a:chOff x="683568" y="915566"/>
            <a:chExt cx="1284771" cy="1285200"/>
          </a:xfrm>
        </p:grpSpPr>
        <p:sp>
          <p:nvSpPr>
            <p:cNvPr id="5" name="椭圆 4"/>
            <p:cNvSpPr/>
            <p:nvPr/>
          </p:nvSpPr>
          <p:spPr>
            <a:xfrm>
              <a:off x="683568" y="915566"/>
              <a:ext cx="1284771" cy="1285200"/>
            </a:xfrm>
            <a:prstGeom prst="ellipse">
              <a:avLst/>
            </a:prstGeom>
            <a:solidFill>
              <a:srgbClr val="0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11"/>
            <p:cNvSpPr>
              <a:spLocks noEditPoints="1"/>
            </p:cNvSpPr>
            <p:nvPr/>
          </p:nvSpPr>
          <p:spPr bwMode="auto">
            <a:xfrm>
              <a:off x="801419" y="1195457"/>
              <a:ext cx="1049068" cy="725418"/>
            </a:xfrm>
            <a:custGeom>
              <a:avLst/>
              <a:gdLst>
                <a:gd name="T0" fmla="*/ 135 w 156"/>
                <a:gd name="T1" fmla="*/ 47 h 107"/>
                <a:gd name="T2" fmla="*/ 136 w 156"/>
                <a:gd name="T3" fmla="*/ 37 h 107"/>
                <a:gd name="T4" fmla="*/ 99 w 156"/>
                <a:gd name="T5" fmla="*/ 0 h 107"/>
                <a:gd name="T6" fmla="*/ 73 w 156"/>
                <a:gd name="T7" fmla="*/ 18 h 107"/>
                <a:gd name="T8" fmla="*/ 45 w 156"/>
                <a:gd name="T9" fmla="*/ 8 h 107"/>
                <a:gd name="T10" fmla="*/ 19 w 156"/>
                <a:gd name="T11" fmla="*/ 40 h 107"/>
                <a:gd name="T12" fmla="*/ 20 w 156"/>
                <a:gd name="T13" fmla="*/ 47 h 107"/>
                <a:gd name="T14" fmla="*/ 0 w 156"/>
                <a:gd name="T15" fmla="*/ 76 h 107"/>
                <a:gd name="T16" fmla="*/ 31 w 156"/>
                <a:gd name="T17" fmla="*/ 107 h 107"/>
                <a:gd name="T18" fmla="*/ 126 w 156"/>
                <a:gd name="T19" fmla="*/ 107 h 107"/>
                <a:gd name="T20" fmla="*/ 156 w 156"/>
                <a:gd name="T21" fmla="*/ 76 h 107"/>
                <a:gd name="T22" fmla="*/ 135 w 156"/>
                <a:gd name="T23" fmla="*/ 47 h 107"/>
                <a:gd name="T24" fmla="*/ 120 w 156"/>
                <a:gd name="T25" fmla="*/ 101 h 107"/>
                <a:gd name="T26" fmla="*/ 91 w 156"/>
                <a:gd name="T27" fmla="*/ 101 h 107"/>
                <a:gd name="T28" fmla="*/ 91 w 156"/>
                <a:gd name="T29" fmla="*/ 74 h 107"/>
                <a:gd name="T30" fmla="*/ 91 w 156"/>
                <a:gd name="T31" fmla="*/ 69 h 107"/>
                <a:gd name="T32" fmla="*/ 103 w 156"/>
                <a:gd name="T33" fmla="*/ 69 h 107"/>
                <a:gd name="T34" fmla="*/ 103 w 156"/>
                <a:gd name="T35" fmla="*/ 66 h 107"/>
                <a:gd name="T36" fmla="*/ 78 w 156"/>
                <a:gd name="T37" fmla="*/ 42 h 107"/>
                <a:gd name="T38" fmla="*/ 74 w 156"/>
                <a:gd name="T39" fmla="*/ 42 h 107"/>
                <a:gd name="T40" fmla="*/ 50 w 156"/>
                <a:gd name="T41" fmla="*/ 67 h 107"/>
                <a:gd name="T42" fmla="*/ 51 w 156"/>
                <a:gd name="T43" fmla="*/ 70 h 107"/>
                <a:gd name="T44" fmla="*/ 61 w 156"/>
                <a:gd name="T45" fmla="*/ 70 h 107"/>
                <a:gd name="T46" fmla="*/ 61 w 156"/>
                <a:gd name="T47" fmla="*/ 74 h 107"/>
                <a:gd name="T48" fmla="*/ 61 w 156"/>
                <a:gd name="T49" fmla="*/ 101 h 107"/>
                <a:gd name="T50" fmla="*/ 38 w 156"/>
                <a:gd name="T51" fmla="*/ 101 h 107"/>
                <a:gd name="T52" fmla="*/ 11 w 156"/>
                <a:gd name="T53" fmla="*/ 75 h 107"/>
                <a:gd name="T54" fmla="*/ 28 w 156"/>
                <a:gd name="T55" fmla="*/ 50 h 107"/>
                <a:gd name="T56" fmla="*/ 28 w 156"/>
                <a:gd name="T57" fmla="*/ 44 h 107"/>
                <a:gd name="T58" fmla="*/ 50 w 156"/>
                <a:gd name="T59" fmla="*/ 17 h 107"/>
                <a:gd name="T60" fmla="*/ 74 w 156"/>
                <a:gd name="T61" fmla="*/ 30 h 107"/>
                <a:gd name="T62" fmla="*/ 97 w 156"/>
                <a:gd name="T63" fmla="*/ 11 h 107"/>
                <a:gd name="T64" fmla="*/ 128 w 156"/>
                <a:gd name="T65" fmla="*/ 42 h 107"/>
                <a:gd name="T66" fmla="*/ 127 w 156"/>
                <a:gd name="T67" fmla="*/ 50 h 107"/>
                <a:gd name="T68" fmla="*/ 147 w 156"/>
                <a:gd name="T69" fmla="*/ 75 h 107"/>
                <a:gd name="T70" fmla="*/ 120 w 156"/>
                <a:gd name="T71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6" h="107">
                  <a:moveTo>
                    <a:pt x="135" y="47"/>
                  </a:moveTo>
                  <a:cubicBezTo>
                    <a:pt x="136" y="44"/>
                    <a:pt x="136" y="40"/>
                    <a:pt x="136" y="37"/>
                  </a:cubicBezTo>
                  <a:cubicBezTo>
                    <a:pt x="136" y="17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29" y="11"/>
                    <a:pt x="19" y="25"/>
                    <a:pt x="19" y="40"/>
                  </a:cubicBezTo>
                  <a:cubicBezTo>
                    <a:pt x="19" y="42"/>
                    <a:pt x="20" y="45"/>
                    <a:pt x="20" y="47"/>
                  </a:cubicBezTo>
                  <a:cubicBezTo>
                    <a:pt x="8" y="51"/>
                    <a:pt x="0" y="63"/>
                    <a:pt x="0" y="76"/>
                  </a:cubicBezTo>
                  <a:cubicBezTo>
                    <a:pt x="0" y="93"/>
                    <a:pt x="14" y="107"/>
                    <a:pt x="31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43" y="107"/>
                    <a:pt x="156" y="93"/>
                    <a:pt x="156" y="76"/>
                  </a:cubicBezTo>
                  <a:cubicBezTo>
                    <a:pt x="156" y="62"/>
                    <a:pt x="147" y="51"/>
                    <a:pt x="135" y="47"/>
                  </a:cubicBezTo>
                  <a:close/>
                  <a:moveTo>
                    <a:pt x="120" y="101"/>
                  </a:moveTo>
                  <a:cubicBezTo>
                    <a:pt x="91" y="101"/>
                    <a:pt x="91" y="101"/>
                    <a:pt x="91" y="101"/>
                  </a:cubicBezTo>
                  <a:cubicBezTo>
                    <a:pt x="91" y="93"/>
                    <a:pt x="91" y="81"/>
                    <a:pt x="91" y="74"/>
                  </a:cubicBezTo>
                  <a:cubicBezTo>
                    <a:pt x="91" y="71"/>
                    <a:pt x="91" y="69"/>
                    <a:pt x="91" y="69"/>
                  </a:cubicBezTo>
                  <a:cubicBezTo>
                    <a:pt x="91" y="69"/>
                    <a:pt x="99" y="69"/>
                    <a:pt x="103" y="69"/>
                  </a:cubicBezTo>
                  <a:cubicBezTo>
                    <a:pt x="106" y="69"/>
                    <a:pt x="103" y="66"/>
                    <a:pt x="103" y="66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42"/>
                    <a:pt x="76" y="40"/>
                    <a:pt x="74" y="42"/>
                  </a:cubicBezTo>
                  <a:cubicBezTo>
                    <a:pt x="72" y="44"/>
                    <a:pt x="50" y="67"/>
                    <a:pt x="50" y="67"/>
                  </a:cubicBezTo>
                  <a:cubicBezTo>
                    <a:pt x="50" y="67"/>
                    <a:pt x="47" y="70"/>
                    <a:pt x="51" y="70"/>
                  </a:cubicBezTo>
                  <a:cubicBezTo>
                    <a:pt x="55" y="70"/>
                    <a:pt x="61" y="70"/>
                    <a:pt x="61" y="70"/>
                  </a:cubicBezTo>
                  <a:cubicBezTo>
                    <a:pt x="61" y="70"/>
                    <a:pt x="61" y="72"/>
                    <a:pt x="61" y="74"/>
                  </a:cubicBezTo>
                  <a:cubicBezTo>
                    <a:pt x="61" y="81"/>
                    <a:pt x="61" y="93"/>
                    <a:pt x="61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23" y="101"/>
                    <a:pt x="11" y="89"/>
                    <a:pt x="11" y="75"/>
                  </a:cubicBezTo>
                  <a:cubicBezTo>
                    <a:pt x="11" y="63"/>
                    <a:pt x="18" y="54"/>
                    <a:pt x="28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2"/>
                    <a:pt x="36" y="20"/>
                    <a:pt x="50" y="17"/>
                  </a:cubicBezTo>
                  <a:cubicBezTo>
                    <a:pt x="65" y="16"/>
                    <a:pt x="74" y="30"/>
                    <a:pt x="74" y="30"/>
                  </a:cubicBezTo>
                  <a:cubicBezTo>
                    <a:pt x="74" y="30"/>
                    <a:pt x="77" y="11"/>
                    <a:pt x="97" y="11"/>
                  </a:cubicBezTo>
                  <a:cubicBezTo>
                    <a:pt x="115" y="11"/>
                    <a:pt x="128" y="25"/>
                    <a:pt x="128" y="42"/>
                  </a:cubicBezTo>
                  <a:cubicBezTo>
                    <a:pt x="128" y="45"/>
                    <a:pt x="127" y="48"/>
                    <a:pt x="127" y="50"/>
                  </a:cubicBezTo>
                  <a:cubicBezTo>
                    <a:pt x="137" y="53"/>
                    <a:pt x="147" y="63"/>
                    <a:pt x="147" y="75"/>
                  </a:cubicBezTo>
                  <a:cubicBezTo>
                    <a:pt x="147" y="89"/>
                    <a:pt x="135" y="101"/>
                    <a:pt x="120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41803" y="1901141"/>
            <a:ext cx="1386827" cy="1387290"/>
            <a:chOff x="2829041" y="931188"/>
            <a:chExt cx="1284771" cy="1285200"/>
          </a:xfrm>
        </p:grpSpPr>
        <p:sp>
          <p:nvSpPr>
            <p:cNvPr id="8" name="椭圆 7"/>
            <p:cNvSpPr/>
            <p:nvPr/>
          </p:nvSpPr>
          <p:spPr>
            <a:xfrm>
              <a:off x="2829041" y="931188"/>
              <a:ext cx="1284771" cy="1285200"/>
            </a:xfrm>
            <a:prstGeom prst="ellipse">
              <a:avLst/>
            </a:prstGeom>
            <a:solidFill>
              <a:srgbClr val="027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018924" y="1184019"/>
              <a:ext cx="905004" cy="736856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4 h 124"/>
                <a:gd name="T8" fmla="*/ 21 w 153"/>
                <a:gd name="T9" fmla="*/ 121 h 124"/>
                <a:gd name="T10" fmla="*/ 24 w 153"/>
                <a:gd name="T11" fmla="*/ 124 h 124"/>
                <a:gd name="T12" fmla="*/ 63 w 153"/>
                <a:gd name="T13" fmla="*/ 124 h 124"/>
                <a:gd name="T14" fmla="*/ 63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9 w 153"/>
                <a:gd name="T23" fmla="*/ 124 h 124"/>
                <a:gd name="T24" fmla="*/ 127 w 153"/>
                <a:gd name="T25" fmla="*/ 124 h 124"/>
                <a:gd name="T26" fmla="*/ 131 w 153"/>
                <a:gd name="T27" fmla="*/ 120 h 124"/>
                <a:gd name="T28" fmla="*/ 131 w 153"/>
                <a:gd name="T29" fmla="*/ 63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60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4"/>
                    <a:pt x="24" y="124"/>
                  </a:cubicBezTo>
                  <a:cubicBezTo>
                    <a:pt x="28" y="124"/>
                    <a:pt x="63" y="124"/>
                    <a:pt x="63" y="124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3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89" y="124"/>
                    <a:pt x="121" y="124"/>
                    <a:pt x="127" y="124"/>
                  </a:cubicBezTo>
                  <a:cubicBezTo>
                    <a:pt x="131" y="124"/>
                    <a:pt x="131" y="120"/>
                    <a:pt x="131" y="12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9" y="77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60" y="68"/>
                    <a:pt x="60" y="59"/>
                  </a:cubicBezTo>
                  <a:cubicBezTo>
                    <a:pt x="60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6617053" y="1918005"/>
            <a:ext cx="1386827" cy="1387290"/>
          </a:xfrm>
          <a:prstGeom prst="ellipse">
            <a:avLst/>
          </a:prstGeom>
          <a:solidFill>
            <a:srgbClr val="027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992303" y="1934867"/>
            <a:ext cx="1386827" cy="1387290"/>
          </a:xfrm>
          <a:prstGeom prst="ellipse">
            <a:avLst/>
          </a:prstGeom>
          <a:solidFill>
            <a:srgbClr val="027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9191672" y="2214255"/>
            <a:ext cx="988087" cy="828514"/>
          </a:xfrm>
          <a:custGeom>
            <a:avLst/>
            <a:gdLst>
              <a:gd name="T0" fmla="*/ 889668 w 1979613"/>
              <a:gd name="T1" fmla="*/ 872931 h 1731962"/>
              <a:gd name="T2" fmla="*/ 862371 w 1979613"/>
              <a:gd name="T3" fmla="*/ 893271 h 1731962"/>
              <a:gd name="T4" fmla="*/ 839201 w 1979613"/>
              <a:gd name="T5" fmla="*/ 928865 h 1731962"/>
              <a:gd name="T6" fmla="*/ 828092 w 1979613"/>
              <a:gd name="T7" fmla="*/ 974629 h 1731962"/>
              <a:gd name="T8" fmla="*/ 722081 w 1979613"/>
              <a:gd name="T9" fmla="*/ 1075056 h 1731962"/>
              <a:gd name="T10" fmla="*/ 667489 w 1979613"/>
              <a:gd name="T11" fmla="*/ 1093171 h 1731962"/>
              <a:gd name="T12" fmla="*/ 639240 w 1979613"/>
              <a:gd name="T13" fmla="*/ 1116053 h 1731962"/>
              <a:gd name="T14" fmla="*/ 622418 w 1979613"/>
              <a:gd name="T15" fmla="*/ 1145291 h 1731962"/>
              <a:gd name="T16" fmla="*/ 618927 w 1979613"/>
              <a:gd name="T17" fmla="*/ 1309279 h 1731962"/>
              <a:gd name="T18" fmla="*/ 628449 w 1979613"/>
              <a:gd name="T19" fmla="*/ 1341378 h 1731962"/>
              <a:gd name="T20" fmla="*/ 650349 w 1979613"/>
              <a:gd name="T21" fmla="*/ 1368074 h 1731962"/>
              <a:gd name="T22" fmla="*/ 692881 w 1979613"/>
              <a:gd name="T23" fmla="*/ 1391591 h 1731962"/>
              <a:gd name="T24" fmla="*/ 734460 w 1979613"/>
              <a:gd name="T25" fmla="*/ 1399219 h 1731962"/>
              <a:gd name="T26" fmla="*/ 829679 w 1979613"/>
              <a:gd name="T27" fmla="*/ 1510769 h 1731962"/>
              <a:gd name="T28" fmla="*/ 849358 w 1979613"/>
              <a:gd name="T29" fmla="*/ 1563843 h 1731962"/>
              <a:gd name="T30" fmla="*/ 873163 w 1979613"/>
              <a:gd name="T31" fmla="*/ 1590538 h 1731962"/>
              <a:gd name="T32" fmla="*/ 903316 w 1979613"/>
              <a:gd name="T33" fmla="*/ 1605793 h 1731962"/>
              <a:gd name="T34" fmla="*/ 1067093 w 1979613"/>
              <a:gd name="T35" fmla="*/ 1607700 h 1731962"/>
              <a:gd name="T36" fmla="*/ 1098833 w 1979613"/>
              <a:gd name="T37" fmla="*/ 1596259 h 1731962"/>
              <a:gd name="T38" fmla="*/ 1124542 w 1979613"/>
              <a:gd name="T39" fmla="*/ 1572423 h 1731962"/>
              <a:gd name="T40" fmla="*/ 1147712 w 1979613"/>
              <a:gd name="T41" fmla="*/ 1522528 h 1731962"/>
              <a:gd name="T42" fmla="*/ 1152156 w 1979613"/>
              <a:gd name="T43" fmla="*/ 1399219 h 1731962"/>
              <a:gd name="T44" fmla="*/ 1275624 w 1979613"/>
              <a:gd name="T45" fmla="*/ 1395087 h 1731962"/>
              <a:gd name="T46" fmla="*/ 1321012 w 1979613"/>
              <a:gd name="T47" fmla="*/ 1374748 h 1731962"/>
              <a:gd name="T48" fmla="*/ 1346404 w 1979613"/>
              <a:gd name="T49" fmla="*/ 1349641 h 1731962"/>
              <a:gd name="T50" fmla="*/ 1359734 w 1979613"/>
              <a:gd name="T51" fmla="*/ 1319131 h 1731962"/>
              <a:gd name="T52" fmla="*/ 1359734 w 1979613"/>
              <a:gd name="T53" fmla="*/ 1154508 h 1731962"/>
              <a:gd name="T54" fmla="*/ 1346404 w 1979613"/>
              <a:gd name="T55" fmla="*/ 1123680 h 1731962"/>
              <a:gd name="T56" fmla="*/ 1321012 w 1979613"/>
              <a:gd name="T57" fmla="*/ 1098574 h 1731962"/>
              <a:gd name="T58" fmla="*/ 1269593 w 1979613"/>
              <a:gd name="T59" fmla="*/ 1077281 h 1731962"/>
              <a:gd name="T60" fmla="*/ 1152156 w 1979613"/>
              <a:gd name="T61" fmla="*/ 987341 h 1731962"/>
              <a:gd name="T62" fmla="*/ 1144538 w 1979613"/>
              <a:gd name="T63" fmla="*/ 939988 h 1731962"/>
              <a:gd name="T64" fmla="*/ 1121051 w 1979613"/>
              <a:gd name="T65" fmla="*/ 896766 h 1731962"/>
              <a:gd name="T66" fmla="*/ 1094389 w 1979613"/>
              <a:gd name="T67" fmla="*/ 874838 h 1731962"/>
              <a:gd name="T68" fmla="*/ 1062332 w 1979613"/>
              <a:gd name="T69" fmla="*/ 865304 h 1731962"/>
              <a:gd name="T70" fmla="*/ 1978978 w 1979613"/>
              <a:gd name="T71" fmla="*/ 1423690 h 1731962"/>
              <a:gd name="T72" fmla="*/ 1953904 w 1979613"/>
              <a:gd name="T73" fmla="*/ 1533651 h 1731962"/>
              <a:gd name="T74" fmla="*/ 1895185 w 1979613"/>
              <a:gd name="T75" fmla="*/ 1625815 h 1731962"/>
              <a:gd name="T76" fmla="*/ 1809805 w 1979613"/>
              <a:gd name="T77" fmla="*/ 1692872 h 1731962"/>
              <a:gd name="T78" fmla="*/ 1704429 w 1979613"/>
              <a:gd name="T79" fmla="*/ 1728466 h 1731962"/>
              <a:gd name="T80" fmla="*/ 275502 w 1979613"/>
              <a:gd name="T81" fmla="*/ 1728466 h 1731962"/>
              <a:gd name="T82" fmla="*/ 170126 w 1979613"/>
              <a:gd name="T83" fmla="*/ 1692872 h 1731962"/>
              <a:gd name="T84" fmla="*/ 84746 w 1979613"/>
              <a:gd name="T85" fmla="*/ 1625815 h 1731962"/>
              <a:gd name="T86" fmla="*/ 26027 w 1979613"/>
              <a:gd name="T87" fmla="*/ 1533651 h 1731962"/>
              <a:gd name="T88" fmla="*/ 635 w 1979613"/>
              <a:gd name="T89" fmla="*/ 1423690 h 1731962"/>
              <a:gd name="T90" fmla="*/ 1254675 w 1979613"/>
              <a:gd name="T91" fmla="*/ 1269 h 1731962"/>
              <a:gd name="T92" fmla="*/ 1309902 w 1979613"/>
              <a:gd name="T93" fmla="*/ 23480 h 1731962"/>
              <a:gd name="T94" fmla="*/ 1349260 w 1979613"/>
              <a:gd name="T95" fmla="*/ 69805 h 1731962"/>
              <a:gd name="T96" fmla="*/ 1729185 w 1979613"/>
              <a:gd name="T97" fmla="*/ 248760 h 1731962"/>
              <a:gd name="T98" fmla="*/ 1813930 w 1979613"/>
              <a:gd name="T99" fmla="*/ 279221 h 1731962"/>
              <a:gd name="T100" fmla="*/ 1885980 w 1979613"/>
              <a:gd name="T101" fmla="*/ 330940 h 1731962"/>
              <a:gd name="T102" fmla="*/ 1942159 w 1979613"/>
              <a:gd name="T103" fmla="*/ 400111 h 1731962"/>
              <a:gd name="T104" fmla="*/ 1979612 w 1979613"/>
              <a:gd name="T105" fmla="*/ 493713 h 1731962"/>
              <a:gd name="T106" fmla="*/ 33327 w 1979613"/>
              <a:gd name="T107" fmla="*/ 411216 h 1731962"/>
              <a:gd name="T108" fmla="*/ 86650 w 1979613"/>
              <a:gd name="T109" fmla="*/ 339824 h 1731962"/>
              <a:gd name="T110" fmla="*/ 156795 w 1979613"/>
              <a:gd name="T111" fmla="*/ 285249 h 1731962"/>
              <a:gd name="T112" fmla="*/ 240271 w 1979613"/>
              <a:gd name="T113" fmla="*/ 251299 h 1731962"/>
              <a:gd name="T114" fmla="*/ 545290 w 1979613"/>
              <a:gd name="T115" fmla="*/ 241780 h 1731962"/>
              <a:gd name="T116" fmla="*/ 662727 w 1979613"/>
              <a:gd name="T117" fmla="*/ 28557 h 1731962"/>
              <a:gd name="T118" fmla="*/ 716368 w 1979613"/>
              <a:gd name="T119" fmla="*/ 2856 h 1731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79613" h="1731962">
                <a:moveTo>
                  <a:pt x="917599" y="865304"/>
                </a:moveTo>
                <a:lnTo>
                  <a:pt x="912838" y="865621"/>
                </a:lnTo>
                <a:lnTo>
                  <a:pt x="907759" y="866575"/>
                </a:lnTo>
                <a:lnTo>
                  <a:pt x="903316" y="867846"/>
                </a:lnTo>
                <a:lnTo>
                  <a:pt x="898555" y="869117"/>
                </a:lnTo>
                <a:lnTo>
                  <a:pt x="894111" y="870706"/>
                </a:lnTo>
                <a:lnTo>
                  <a:pt x="889668" y="872931"/>
                </a:lnTo>
                <a:lnTo>
                  <a:pt x="885224" y="874838"/>
                </a:lnTo>
                <a:lnTo>
                  <a:pt x="881098" y="877062"/>
                </a:lnTo>
                <a:lnTo>
                  <a:pt x="876972" y="879923"/>
                </a:lnTo>
                <a:lnTo>
                  <a:pt x="873163" y="883101"/>
                </a:lnTo>
                <a:lnTo>
                  <a:pt x="869354" y="886279"/>
                </a:lnTo>
                <a:lnTo>
                  <a:pt x="865863" y="889139"/>
                </a:lnTo>
                <a:lnTo>
                  <a:pt x="862371" y="893271"/>
                </a:lnTo>
                <a:lnTo>
                  <a:pt x="858563" y="896766"/>
                </a:lnTo>
                <a:lnTo>
                  <a:pt x="855071" y="900898"/>
                </a:lnTo>
                <a:lnTo>
                  <a:pt x="851897" y="905347"/>
                </a:lnTo>
                <a:lnTo>
                  <a:pt x="849358" y="909797"/>
                </a:lnTo>
                <a:lnTo>
                  <a:pt x="846501" y="914246"/>
                </a:lnTo>
                <a:lnTo>
                  <a:pt x="843962" y="919013"/>
                </a:lnTo>
                <a:lnTo>
                  <a:pt x="839201" y="928865"/>
                </a:lnTo>
                <a:lnTo>
                  <a:pt x="835075" y="939988"/>
                </a:lnTo>
                <a:lnTo>
                  <a:pt x="833171" y="945391"/>
                </a:lnTo>
                <a:lnTo>
                  <a:pt x="831584" y="950794"/>
                </a:lnTo>
                <a:lnTo>
                  <a:pt x="830631" y="956832"/>
                </a:lnTo>
                <a:lnTo>
                  <a:pt x="829679" y="962552"/>
                </a:lnTo>
                <a:lnTo>
                  <a:pt x="828410" y="968591"/>
                </a:lnTo>
                <a:lnTo>
                  <a:pt x="828092" y="974629"/>
                </a:lnTo>
                <a:lnTo>
                  <a:pt x="827775" y="980985"/>
                </a:lnTo>
                <a:lnTo>
                  <a:pt x="827775" y="987341"/>
                </a:lnTo>
                <a:lnTo>
                  <a:pt x="827775" y="1074420"/>
                </a:lnTo>
                <a:lnTo>
                  <a:pt x="740808" y="1074420"/>
                </a:lnTo>
                <a:lnTo>
                  <a:pt x="734460" y="1074420"/>
                </a:lnTo>
                <a:lnTo>
                  <a:pt x="728112" y="1074738"/>
                </a:lnTo>
                <a:lnTo>
                  <a:pt x="722081" y="1075056"/>
                </a:lnTo>
                <a:lnTo>
                  <a:pt x="716051" y="1076327"/>
                </a:lnTo>
                <a:lnTo>
                  <a:pt x="710338" y="1077281"/>
                </a:lnTo>
                <a:lnTo>
                  <a:pt x="704307" y="1078234"/>
                </a:lnTo>
                <a:lnTo>
                  <a:pt x="692881" y="1081730"/>
                </a:lnTo>
                <a:lnTo>
                  <a:pt x="682406" y="1085861"/>
                </a:lnTo>
                <a:lnTo>
                  <a:pt x="672250" y="1090311"/>
                </a:lnTo>
                <a:lnTo>
                  <a:pt x="667489" y="1093171"/>
                </a:lnTo>
                <a:lnTo>
                  <a:pt x="663363" y="1096031"/>
                </a:lnTo>
                <a:lnTo>
                  <a:pt x="658602" y="1098574"/>
                </a:lnTo>
                <a:lnTo>
                  <a:pt x="654158" y="1101752"/>
                </a:lnTo>
                <a:lnTo>
                  <a:pt x="650349" y="1105248"/>
                </a:lnTo>
                <a:lnTo>
                  <a:pt x="646540" y="1108743"/>
                </a:lnTo>
                <a:lnTo>
                  <a:pt x="642732" y="1112557"/>
                </a:lnTo>
                <a:lnTo>
                  <a:pt x="639240" y="1116053"/>
                </a:lnTo>
                <a:lnTo>
                  <a:pt x="636066" y="1119867"/>
                </a:lnTo>
                <a:lnTo>
                  <a:pt x="633527" y="1123680"/>
                </a:lnTo>
                <a:lnTo>
                  <a:pt x="630671" y="1127812"/>
                </a:lnTo>
                <a:lnTo>
                  <a:pt x="628449" y="1131943"/>
                </a:lnTo>
                <a:lnTo>
                  <a:pt x="625910" y="1136393"/>
                </a:lnTo>
                <a:lnTo>
                  <a:pt x="624005" y="1140524"/>
                </a:lnTo>
                <a:lnTo>
                  <a:pt x="622418" y="1145291"/>
                </a:lnTo>
                <a:lnTo>
                  <a:pt x="621466" y="1150058"/>
                </a:lnTo>
                <a:lnTo>
                  <a:pt x="620196" y="1154508"/>
                </a:lnTo>
                <a:lnTo>
                  <a:pt x="619244" y="1159593"/>
                </a:lnTo>
                <a:lnTo>
                  <a:pt x="618927" y="1164042"/>
                </a:lnTo>
                <a:lnTo>
                  <a:pt x="618609" y="1168809"/>
                </a:lnTo>
                <a:lnTo>
                  <a:pt x="618609" y="1304512"/>
                </a:lnTo>
                <a:lnTo>
                  <a:pt x="618927" y="1309279"/>
                </a:lnTo>
                <a:lnTo>
                  <a:pt x="619244" y="1314047"/>
                </a:lnTo>
                <a:lnTo>
                  <a:pt x="620196" y="1319131"/>
                </a:lnTo>
                <a:lnTo>
                  <a:pt x="621466" y="1323581"/>
                </a:lnTo>
                <a:lnTo>
                  <a:pt x="622418" y="1328030"/>
                </a:lnTo>
                <a:lnTo>
                  <a:pt x="624005" y="1332797"/>
                </a:lnTo>
                <a:lnTo>
                  <a:pt x="625910" y="1337246"/>
                </a:lnTo>
                <a:lnTo>
                  <a:pt x="628449" y="1341378"/>
                </a:lnTo>
                <a:lnTo>
                  <a:pt x="630671" y="1345509"/>
                </a:lnTo>
                <a:lnTo>
                  <a:pt x="633527" y="1349641"/>
                </a:lnTo>
                <a:lnTo>
                  <a:pt x="636066" y="1353772"/>
                </a:lnTo>
                <a:lnTo>
                  <a:pt x="639240" y="1357586"/>
                </a:lnTo>
                <a:lnTo>
                  <a:pt x="642732" y="1361082"/>
                </a:lnTo>
                <a:lnTo>
                  <a:pt x="646540" y="1364578"/>
                </a:lnTo>
                <a:lnTo>
                  <a:pt x="650349" y="1368074"/>
                </a:lnTo>
                <a:lnTo>
                  <a:pt x="654158" y="1371570"/>
                </a:lnTo>
                <a:lnTo>
                  <a:pt x="658602" y="1374748"/>
                </a:lnTo>
                <a:lnTo>
                  <a:pt x="663363" y="1377608"/>
                </a:lnTo>
                <a:lnTo>
                  <a:pt x="667489" y="1380150"/>
                </a:lnTo>
                <a:lnTo>
                  <a:pt x="672250" y="1383011"/>
                </a:lnTo>
                <a:lnTo>
                  <a:pt x="682406" y="1387778"/>
                </a:lnTo>
                <a:lnTo>
                  <a:pt x="692881" y="1391591"/>
                </a:lnTo>
                <a:lnTo>
                  <a:pt x="698594" y="1393498"/>
                </a:lnTo>
                <a:lnTo>
                  <a:pt x="704307" y="1395087"/>
                </a:lnTo>
                <a:lnTo>
                  <a:pt x="710338" y="1396358"/>
                </a:lnTo>
                <a:lnTo>
                  <a:pt x="716051" y="1397630"/>
                </a:lnTo>
                <a:lnTo>
                  <a:pt x="722081" y="1398265"/>
                </a:lnTo>
                <a:lnTo>
                  <a:pt x="728112" y="1398583"/>
                </a:lnTo>
                <a:lnTo>
                  <a:pt x="734460" y="1399219"/>
                </a:lnTo>
                <a:lnTo>
                  <a:pt x="740808" y="1399219"/>
                </a:lnTo>
                <a:lnTo>
                  <a:pt x="827775" y="1399219"/>
                </a:lnTo>
                <a:lnTo>
                  <a:pt x="827775" y="1486616"/>
                </a:lnTo>
                <a:lnTo>
                  <a:pt x="827775" y="1492972"/>
                </a:lnTo>
                <a:lnTo>
                  <a:pt x="828092" y="1498692"/>
                </a:lnTo>
                <a:lnTo>
                  <a:pt x="828410" y="1505048"/>
                </a:lnTo>
                <a:lnTo>
                  <a:pt x="829679" y="1510769"/>
                </a:lnTo>
                <a:lnTo>
                  <a:pt x="830631" y="1516807"/>
                </a:lnTo>
                <a:lnTo>
                  <a:pt x="831584" y="1522528"/>
                </a:lnTo>
                <a:lnTo>
                  <a:pt x="835075" y="1533969"/>
                </a:lnTo>
                <a:lnTo>
                  <a:pt x="839201" y="1544456"/>
                </a:lnTo>
                <a:lnTo>
                  <a:pt x="843962" y="1554308"/>
                </a:lnTo>
                <a:lnTo>
                  <a:pt x="846501" y="1559393"/>
                </a:lnTo>
                <a:lnTo>
                  <a:pt x="849358" y="1563843"/>
                </a:lnTo>
                <a:lnTo>
                  <a:pt x="851897" y="1568610"/>
                </a:lnTo>
                <a:lnTo>
                  <a:pt x="855071" y="1572423"/>
                </a:lnTo>
                <a:lnTo>
                  <a:pt x="858563" y="1576873"/>
                </a:lnTo>
                <a:lnTo>
                  <a:pt x="862371" y="1580368"/>
                </a:lnTo>
                <a:lnTo>
                  <a:pt x="865863" y="1584182"/>
                </a:lnTo>
                <a:lnTo>
                  <a:pt x="869354" y="1587360"/>
                </a:lnTo>
                <a:lnTo>
                  <a:pt x="873163" y="1590538"/>
                </a:lnTo>
                <a:lnTo>
                  <a:pt x="876972" y="1593716"/>
                </a:lnTo>
                <a:lnTo>
                  <a:pt x="881098" y="1596259"/>
                </a:lnTo>
                <a:lnTo>
                  <a:pt x="885224" y="1598801"/>
                </a:lnTo>
                <a:lnTo>
                  <a:pt x="889668" y="1601026"/>
                </a:lnTo>
                <a:lnTo>
                  <a:pt x="894111" y="1602615"/>
                </a:lnTo>
                <a:lnTo>
                  <a:pt x="898555" y="1604522"/>
                </a:lnTo>
                <a:lnTo>
                  <a:pt x="903316" y="1605793"/>
                </a:lnTo>
                <a:lnTo>
                  <a:pt x="907759" y="1607064"/>
                </a:lnTo>
                <a:lnTo>
                  <a:pt x="912838" y="1607700"/>
                </a:lnTo>
                <a:lnTo>
                  <a:pt x="917599" y="1608018"/>
                </a:lnTo>
                <a:lnTo>
                  <a:pt x="922042" y="1608018"/>
                </a:lnTo>
                <a:lnTo>
                  <a:pt x="1057571" y="1608018"/>
                </a:lnTo>
                <a:lnTo>
                  <a:pt x="1062332" y="1608018"/>
                </a:lnTo>
                <a:lnTo>
                  <a:pt x="1067093" y="1607700"/>
                </a:lnTo>
                <a:lnTo>
                  <a:pt x="1071854" y="1607064"/>
                </a:lnTo>
                <a:lnTo>
                  <a:pt x="1076615" y="1605793"/>
                </a:lnTo>
                <a:lnTo>
                  <a:pt x="1081059" y="1604522"/>
                </a:lnTo>
                <a:lnTo>
                  <a:pt x="1085820" y="1602615"/>
                </a:lnTo>
                <a:lnTo>
                  <a:pt x="1090263" y="1601026"/>
                </a:lnTo>
                <a:lnTo>
                  <a:pt x="1094389" y="1598801"/>
                </a:lnTo>
                <a:lnTo>
                  <a:pt x="1098833" y="1596259"/>
                </a:lnTo>
                <a:lnTo>
                  <a:pt x="1102642" y="1593716"/>
                </a:lnTo>
                <a:lnTo>
                  <a:pt x="1106768" y="1590538"/>
                </a:lnTo>
                <a:lnTo>
                  <a:pt x="1110577" y="1587360"/>
                </a:lnTo>
                <a:lnTo>
                  <a:pt x="1114068" y="1584182"/>
                </a:lnTo>
                <a:lnTo>
                  <a:pt x="1117559" y="1580368"/>
                </a:lnTo>
                <a:lnTo>
                  <a:pt x="1121051" y="1576873"/>
                </a:lnTo>
                <a:lnTo>
                  <a:pt x="1124542" y="1572423"/>
                </a:lnTo>
                <a:lnTo>
                  <a:pt x="1127716" y="1568610"/>
                </a:lnTo>
                <a:lnTo>
                  <a:pt x="1130573" y="1563843"/>
                </a:lnTo>
                <a:lnTo>
                  <a:pt x="1133429" y="1559393"/>
                </a:lnTo>
                <a:lnTo>
                  <a:pt x="1135969" y="1554308"/>
                </a:lnTo>
                <a:lnTo>
                  <a:pt x="1140730" y="1544456"/>
                </a:lnTo>
                <a:lnTo>
                  <a:pt x="1144538" y="1533969"/>
                </a:lnTo>
                <a:lnTo>
                  <a:pt x="1147712" y="1522528"/>
                </a:lnTo>
                <a:lnTo>
                  <a:pt x="1149299" y="1516807"/>
                </a:lnTo>
                <a:lnTo>
                  <a:pt x="1150252" y="1510769"/>
                </a:lnTo>
                <a:lnTo>
                  <a:pt x="1150886" y="1505048"/>
                </a:lnTo>
                <a:lnTo>
                  <a:pt x="1151839" y="1498692"/>
                </a:lnTo>
                <a:lnTo>
                  <a:pt x="1152156" y="1492972"/>
                </a:lnTo>
                <a:lnTo>
                  <a:pt x="1152156" y="1486616"/>
                </a:lnTo>
                <a:lnTo>
                  <a:pt x="1152156" y="1399219"/>
                </a:lnTo>
                <a:lnTo>
                  <a:pt x="1239123" y="1399219"/>
                </a:lnTo>
                <a:lnTo>
                  <a:pt x="1245154" y="1399219"/>
                </a:lnTo>
                <a:lnTo>
                  <a:pt x="1251502" y="1398583"/>
                </a:lnTo>
                <a:lnTo>
                  <a:pt x="1257850" y="1398265"/>
                </a:lnTo>
                <a:lnTo>
                  <a:pt x="1263563" y="1397630"/>
                </a:lnTo>
                <a:lnTo>
                  <a:pt x="1269593" y="1396358"/>
                </a:lnTo>
                <a:lnTo>
                  <a:pt x="1275624" y="1395087"/>
                </a:lnTo>
                <a:lnTo>
                  <a:pt x="1281020" y="1393498"/>
                </a:lnTo>
                <a:lnTo>
                  <a:pt x="1286415" y="1391591"/>
                </a:lnTo>
                <a:lnTo>
                  <a:pt x="1297524" y="1387778"/>
                </a:lnTo>
                <a:lnTo>
                  <a:pt x="1307046" y="1383011"/>
                </a:lnTo>
                <a:lnTo>
                  <a:pt x="1311807" y="1380150"/>
                </a:lnTo>
                <a:lnTo>
                  <a:pt x="1316568" y="1377608"/>
                </a:lnTo>
                <a:lnTo>
                  <a:pt x="1321012" y="1374748"/>
                </a:lnTo>
                <a:lnTo>
                  <a:pt x="1325138" y="1371570"/>
                </a:lnTo>
                <a:lnTo>
                  <a:pt x="1329264" y="1368074"/>
                </a:lnTo>
                <a:lnTo>
                  <a:pt x="1333073" y="1364578"/>
                </a:lnTo>
                <a:lnTo>
                  <a:pt x="1336564" y="1361082"/>
                </a:lnTo>
                <a:lnTo>
                  <a:pt x="1340056" y="1357586"/>
                </a:lnTo>
                <a:lnTo>
                  <a:pt x="1343230" y="1353772"/>
                </a:lnTo>
                <a:lnTo>
                  <a:pt x="1346404" y="1349641"/>
                </a:lnTo>
                <a:lnTo>
                  <a:pt x="1348625" y="1345509"/>
                </a:lnTo>
                <a:lnTo>
                  <a:pt x="1351482" y="1341378"/>
                </a:lnTo>
                <a:lnTo>
                  <a:pt x="1353386" y="1337246"/>
                </a:lnTo>
                <a:lnTo>
                  <a:pt x="1355291" y="1332797"/>
                </a:lnTo>
                <a:lnTo>
                  <a:pt x="1356878" y="1328030"/>
                </a:lnTo>
                <a:lnTo>
                  <a:pt x="1358465" y="1323581"/>
                </a:lnTo>
                <a:lnTo>
                  <a:pt x="1359734" y="1319131"/>
                </a:lnTo>
                <a:lnTo>
                  <a:pt x="1360052" y="1314047"/>
                </a:lnTo>
                <a:lnTo>
                  <a:pt x="1361004" y="1309279"/>
                </a:lnTo>
                <a:lnTo>
                  <a:pt x="1361004" y="1304512"/>
                </a:lnTo>
                <a:lnTo>
                  <a:pt x="1361004" y="1168809"/>
                </a:lnTo>
                <a:lnTo>
                  <a:pt x="1361004" y="1164042"/>
                </a:lnTo>
                <a:lnTo>
                  <a:pt x="1360052" y="1159593"/>
                </a:lnTo>
                <a:lnTo>
                  <a:pt x="1359734" y="1154508"/>
                </a:lnTo>
                <a:lnTo>
                  <a:pt x="1358465" y="1150058"/>
                </a:lnTo>
                <a:lnTo>
                  <a:pt x="1356878" y="1145291"/>
                </a:lnTo>
                <a:lnTo>
                  <a:pt x="1355291" y="1140524"/>
                </a:lnTo>
                <a:lnTo>
                  <a:pt x="1353386" y="1136393"/>
                </a:lnTo>
                <a:lnTo>
                  <a:pt x="1351482" y="1131943"/>
                </a:lnTo>
                <a:lnTo>
                  <a:pt x="1348625" y="1127812"/>
                </a:lnTo>
                <a:lnTo>
                  <a:pt x="1346404" y="1123680"/>
                </a:lnTo>
                <a:lnTo>
                  <a:pt x="1343230" y="1119867"/>
                </a:lnTo>
                <a:lnTo>
                  <a:pt x="1340056" y="1116053"/>
                </a:lnTo>
                <a:lnTo>
                  <a:pt x="1336564" y="1112557"/>
                </a:lnTo>
                <a:lnTo>
                  <a:pt x="1333073" y="1108743"/>
                </a:lnTo>
                <a:lnTo>
                  <a:pt x="1329264" y="1105248"/>
                </a:lnTo>
                <a:lnTo>
                  <a:pt x="1325138" y="1101752"/>
                </a:lnTo>
                <a:lnTo>
                  <a:pt x="1321012" y="1098574"/>
                </a:lnTo>
                <a:lnTo>
                  <a:pt x="1316568" y="1096031"/>
                </a:lnTo>
                <a:lnTo>
                  <a:pt x="1311807" y="1093171"/>
                </a:lnTo>
                <a:lnTo>
                  <a:pt x="1307046" y="1090311"/>
                </a:lnTo>
                <a:lnTo>
                  <a:pt x="1297524" y="1085861"/>
                </a:lnTo>
                <a:lnTo>
                  <a:pt x="1286415" y="1081730"/>
                </a:lnTo>
                <a:lnTo>
                  <a:pt x="1275624" y="1078234"/>
                </a:lnTo>
                <a:lnTo>
                  <a:pt x="1269593" y="1077281"/>
                </a:lnTo>
                <a:lnTo>
                  <a:pt x="1263563" y="1076327"/>
                </a:lnTo>
                <a:lnTo>
                  <a:pt x="1257850" y="1075056"/>
                </a:lnTo>
                <a:lnTo>
                  <a:pt x="1251502" y="1074738"/>
                </a:lnTo>
                <a:lnTo>
                  <a:pt x="1245154" y="1074420"/>
                </a:lnTo>
                <a:lnTo>
                  <a:pt x="1239123" y="1074420"/>
                </a:lnTo>
                <a:lnTo>
                  <a:pt x="1152156" y="1074420"/>
                </a:lnTo>
                <a:lnTo>
                  <a:pt x="1152156" y="987341"/>
                </a:lnTo>
                <a:lnTo>
                  <a:pt x="1152156" y="980985"/>
                </a:lnTo>
                <a:lnTo>
                  <a:pt x="1151839" y="974629"/>
                </a:lnTo>
                <a:lnTo>
                  <a:pt x="1150886" y="968591"/>
                </a:lnTo>
                <a:lnTo>
                  <a:pt x="1150252" y="962552"/>
                </a:lnTo>
                <a:lnTo>
                  <a:pt x="1149299" y="956832"/>
                </a:lnTo>
                <a:lnTo>
                  <a:pt x="1147712" y="950794"/>
                </a:lnTo>
                <a:lnTo>
                  <a:pt x="1144538" y="939988"/>
                </a:lnTo>
                <a:lnTo>
                  <a:pt x="1140730" y="928865"/>
                </a:lnTo>
                <a:lnTo>
                  <a:pt x="1135969" y="919013"/>
                </a:lnTo>
                <a:lnTo>
                  <a:pt x="1133429" y="914246"/>
                </a:lnTo>
                <a:lnTo>
                  <a:pt x="1130573" y="909797"/>
                </a:lnTo>
                <a:lnTo>
                  <a:pt x="1127716" y="905347"/>
                </a:lnTo>
                <a:lnTo>
                  <a:pt x="1124542" y="900898"/>
                </a:lnTo>
                <a:lnTo>
                  <a:pt x="1121051" y="896766"/>
                </a:lnTo>
                <a:lnTo>
                  <a:pt x="1117559" y="893271"/>
                </a:lnTo>
                <a:lnTo>
                  <a:pt x="1114068" y="889139"/>
                </a:lnTo>
                <a:lnTo>
                  <a:pt x="1110577" y="886279"/>
                </a:lnTo>
                <a:lnTo>
                  <a:pt x="1106768" y="883101"/>
                </a:lnTo>
                <a:lnTo>
                  <a:pt x="1102642" y="879923"/>
                </a:lnTo>
                <a:lnTo>
                  <a:pt x="1098833" y="877062"/>
                </a:lnTo>
                <a:lnTo>
                  <a:pt x="1094389" y="874838"/>
                </a:lnTo>
                <a:lnTo>
                  <a:pt x="1090263" y="872931"/>
                </a:lnTo>
                <a:lnTo>
                  <a:pt x="1085820" y="870706"/>
                </a:lnTo>
                <a:lnTo>
                  <a:pt x="1081059" y="869117"/>
                </a:lnTo>
                <a:lnTo>
                  <a:pt x="1076615" y="867846"/>
                </a:lnTo>
                <a:lnTo>
                  <a:pt x="1071854" y="866575"/>
                </a:lnTo>
                <a:lnTo>
                  <a:pt x="1067093" y="865621"/>
                </a:lnTo>
                <a:lnTo>
                  <a:pt x="1062332" y="865304"/>
                </a:lnTo>
                <a:lnTo>
                  <a:pt x="1057571" y="865304"/>
                </a:lnTo>
                <a:lnTo>
                  <a:pt x="922042" y="865304"/>
                </a:lnTo>
                <a:lnTo>
                  <a:pt x="917599" y="865304"/>
                </a:lnTo>
                <a:close/>
                <a:moveTo>
                  <a:pt x="0" y="744537"/>
                </a:moveTo>
                <a:lnTo>
                  <a:pt x="1979613" y="744537"/>
                </a:lnTo>
                <a:lnTo>
                  <a:pt x="1979613" y="1406846"/>
                </a:lnTo>
                <a:lnTo>
                  <a:pt x="1978978" y="1423690"/>
                </a:lnTo>
                <a:lnTo>
                  <a:pt x="1977709" y="1440216"/>
                </a:lnTo>
                <a:lnTo>
                  <a:pt x="1975804" y="1456742"/>
                </a:lnTo>
                <a:lnTo>
                  <a:pt x="1972948" y="1472314"/>
                </a:lnTo>
                <a:lnTo>
                  <a:pt x="1969139" y="1488205"/>
                </a:lnTo>
                <a:lnTo>
                  <a:pt x="1965013" y="1503777"/>
                </a:lnTo>
                <a:lnTo>
                  <a:pt x="1959617" y="1518714"/>
                </a:lnTo>
                <a:lnTo>
                  <a:pt x="1953904" y="1533651"/>
                </a:lnTo>
                <a:lnTo>
                  <a:pt x="1947556" y="1548270"/>
                </a:lnTo>
                <a:lnTo>
                  <a:pt x="1940256" y="1561936"/>
                </a:lnTo>
                <a:lnTo>
                  <a:pt x="1932321" y="1575601"/>
                </a:lnTo>
                <a:lnTo>
                  <a:pt x="1924068" y="1588949"/>
                </a:lnTo>
                <a:lnTo>
                  <a:pt x="1915181" y="1601344"/>
                </a:lnTo>
                <a:lnTo>
                  <a:pt x="1905342" y="1614056"/>
                </a:lnTo>
                <a:lnTo>
                  <a:pt x="1895185" y="1625815"/>
                </a:lnTo>
                <a:lnTo>
                  <a:pt x="1884711" y="1636620"/>
                </a:lnTo>
                <a:lnTo>
                  <a:pt x="1873285" y="1647743"/>
                </a:lnTo>
                <a:lnTo>
                  <a:pt x="1861541" y="1657913"/>
                </a:lnTo>
                <a:lnTo>
                  <a:pt x="1848845" y="1667447"/>
                </a:lnTo>
                <a:lnTo>
                  <a:pt x="1836467" y="1676664"/>
                </a:lnTo>
                <a:lnTo>
                  <a:pt x="1823136" y="1684927"/>
                </a:lnTo>
                <a:lnTo>
                  <a:pt x="1809805" y="1692872"/>
                </a:lnTo>
                <a:lnTo>
                  <a:pt x="1795522" y="1699864"/>
                </a:lnTo>
                <a:lnTo>
                  <a:pt x="1781239" y="1706538"/>
                </a:lnTo>
                <a:lnTo>
                  <a:pt x="1766322" y="1712576"/>
                </a:lnTo>
                <a:lnTo>
                  <a:pt x="1751404" y="1717661"/>
                </a:lnTo>
                <a:lnTo>
                  <a:pt x="1736169" y="1721792"/>
                </a:lnTo>
                <a:lnTo>
                  <a:pt x="1719981" y="1725288"/>
                </a:lnTo>
                <a:lnTo>
                  <a:pt x="1704429" y="1728466"/>
                </a:lnTo>
                <a:lnTo>
                  <a:pt x="1687924" y="1730373"/>
                </a:lnTo>
                <a:lnTo>
                  <a:pt x="1671419" y="1731644"/>
                </a:lnTo>
                <a:lnTo>
                  <a:pt x="1654597" y="1731962"/>
                </a:lnTo>
                <a:lnTo>
                  <a:pt x="324699" y="1731962"/>
                </a:lnTo>
                <a:lnTo>
                  <a:pt x="308511" y="1731644"/>
                </a:lnTo>
                <a:lnTo>
                  <a:pt x="292007" y="1730373"/>
                </a:lnTo>
                <a:lnTo>
                  <a:pt x="275502" y="1728466"/>
                </a:lnTo>
                <a:lnTo>
                  <a:pt x="259315" y="1725288"/>
                </a:lnTo>
                <a:lnTo>
                  <a:pt x="243762" y="1721792"/>
                </a:lnTo>
                <a:lnTo>
                  <a:pt x="228527" y="1717661"/>
                </a:lnTo>
                <a:lnTo>
                  <a:pt x="213292" y="1712576"/>
                </a:lnTo>
                <a:lnTo>
                  <a:pt x="198692" y="1706538"/>
                </a:lnTo>
                <a:lnTo>
                  <a:pt x="184091" y="1699864"/>
                </a:lnTo>
                <a:lnTo>
                  <a:pt x="170126" y="1692872"/>
                </a:lnTo>
                <a:lnTo>
                  <a:pt x="156795" y="1684927"/>
                </a:lnTo>
                <a:lnTo>
                  <a:pt x="143464" y="1676664"/>
                </a:lnTo>
                <a:lnTo>
                  <a:pt x="130451" y="1667447"/>
                </a:lnTo>
                <a:lnTo>
                  <a:pt x="118390" y="1657913"/>
                </a:lnTo>
                <a:lnTo>
                  <a:pt x="106646" y="1647743"/>
                </a:lnTo>
                <a:lnTo>
                  <a:pt x="95220" y="1636620"/>
                </a:lnTo>
                <a:lnTo>
                  <a:pt x="84746" y="1625815"/>
                </a:lnTo>
                <a:lnTo>
                  <a:pt x="74589" y="1614056"/>
                </a:lnTo>
                <a:lnTo>
                  <a:pt x="64749" y="1601344"/>
                </a:lnTo>
                <a:lnTo>
                  <a:pt x="55862" y="1588949"/>
                </a:lnTo>
                <a:lnTo>
                  <a:pt x="46975" y="1575601"/>
                </a:lnTo>
                <a:lnTo>
                  <a:pt x="39358" y="1561936"/>
                </a:lnTo>
                <a:lnTo>
                  <a:pt x="32375" y="1548270"/>
                </a:lnTo>
                <a:lnTo>
                  <a:pt x="26027" y="1533651"/>
                </a:lnTo>
                <a:lnTo>
                  <a:pt x="19996" y="1518714"/>
                </a:lnTo>
                <a:lnTo>
                  <a:pt x="14918" y="1503777"/>
                </a:lnTo>
                <a:lnTo>
                  <a:pt x="10157" y="1488205"/>
                </a:lnTo>
                <a:lnTo>
                  <a:pt x="6666" y="1472314"/>
                </a:lnTo>
                <a:lnTo>
                  <a:pt x="4126" y="1456742"/>
                </a:lnTo>
                <a:lnTo>
                  <a:pt x="1905" y="1440216"/>
                </a:lnTo>
                <a:lnTo>
                  <a:pt x="635" y="1423690"/>
                </a:lnTo>
                <a:lnTo>
                  <a:pt x="0" y="1406846"/>
                </a:lnTo>
                <a:lnTo>
                  <a:pt x="0" y="744537"/>
                </a:lnTo>
                <a:close/>
                <a:moveTo>
                  <a:pt x="733825" y="0"/>
                </a:moveTo>
                <a:lnTo>
                  <a:pt x="742394" y="0"/>
                </a:lnTo>
                <a:lnTo>
                  <a:pt x="1237535" y="0"/>
                </a:lnTo>
                <a:lnTo>
                  <a:pt x="1246105" y="0"/>
                </a:lnTo>
                <a:lnTo>
                  <a:pt x="1254675" y="1269"/>
                </a:lnTo>
                <a:lnTo>
                  <a:pt x="1263245" y="2856"/>
                </a:lnTo>
                <a:lnTo>
                  <a:pt x="1271497" y="4760"/>
                </a:lnTo>
                <a:lnTo>
                  <a:pt x="1279749" y="7615"/>
                </a:lnTo>
                <a:lnTo>
                  <a:pt x="1288002" y="10471"/>
                </a:lnTo>
                <a:lnTo>
                  <a:pt x="1295302" y="14596"/>
                </a:lnTo>
                <a:lnTo>
                  <a:pt x="1302919" y="18721"/>
                </a:lnTo>
                <a:lnTo>
                  <a:pt x="1309902" y="23480"/>
                </a:lnTo>
                <a:lnTo>
                  <a:pt x="1316885" y="28557"/>
                </a:lnTo>
                <a:lnTo>
                  <a:pt x="1323233" y="34585"/>
                </a:lnTo>
                <a:lnTo>
                  <a:pt x="1329581" y="40614"/>
                </a:lnTo>
                <a:lnTo>
                  <a:pt x="1334977" y="47277"/>
                </a:lnTo>
                <a:lnTo>
                  <a:pt x="1340055" y="54575"/>
                </a:lnTo>
                <a:lnTo>
                  <a:pt x="1344816" y="61873"/>
                </a:lnTo>
                <a:lnTo>
                  <a:pt x="1349260" y="69805"/>
                </a:lnTo>
                <a:lnTo>
                  <a:pt x="1434005" y="241780"/>
                </a:lnTo>
                <a:lnTo>
                  <a:pt x="1662531" y="241780"/>
                </a:lnTo>
                <a:lnTo>
                  <a:pt x="1676180" y="242097"/>
                </a:lnTo>
                <a:lnTo>
                  <a:pt x="1689510" y="242732"/>
                </a:lnTo>
                <a:lnTo>
                  <a:pt x="1702841" y="244001"/>
                </a:lnTo>
                <a:lnTo>
                  <a:pt x="1716172" y="245905"/>
                </a:lnTo>
                <a:lnTo>
                  <a:pt x="1729185" y="248760"/>
                </a:lnTo>
                <a:lnTo>
                  <a:pt x="1741564" y="251299"/>
                </a:lnTo>
                <a:lnTo>
                  <a:pt x="1754260" y="255106"/>
                </a:lnTo>
                <a:lnTo>
                  <a:pt x="1766638" y="258914"/>
                </a:lnTo>
                <a:lnTo>
                  <a:pt x="1778699" y="263039"/>
                </a:lnTo>
                <a:lnTo>
                  <a:pt x="1791078" y="267798"/>
                </a:lnTo>
                <a:lnTo>
                  <a:pt x="1802187" y="273510"/>
                </a:lnTo>
                <a:lnTo>
                  <a:pt x="1813930" y="279221"/>
                </a:lnTo>
                <a:lnTo>
                  <a:pt x="1825039" y="285249"/>
                </a:lnTo>
                <a:lnTo>
                  <a:pt x="1836148" y="291913"/>
                </a:lnTo>
                <a:lnTo>
                  <a:pt x="1846622" y="298893"/>
                </a:lnTo>
                <a:lnTo>
                  <a:pt x="1857097" y="306191"/>
                </a:lnTo>
                <a:lnTo>
                  <a:pt x="1866936" y="314123"/>
                </a:lnTo>
                <a:lnTo>
                  <a:pt x="1876775" y="322373"/>
                </a:lnTo>
                <a:lnTo>
                  <a:pt x="1885980" y="330940"/>
                </a:lnTo>
                <a:lnTo>
                  <a:pt x="1895184" y="339824"/>
                </a:lnTo>
                <a:lnTo>
                  <a:pt x="1903754" y="349026"/>
                </a:lnTo>
                <a:lnTo>
                  <a:pt x="1912324" y="358862"/>
                </a:lnTo>
                <a:lnTo>
                  <a:pt x="1920259" y="368381"/>
                </a:lnTo>
                <a:lnTo>
                  <a:pt x="1928194" y="378535"/>
                </a:lnTo>
                <a:lnTo>
                  <a:pt x="1935176" y="389323"/>
                </a:lnTo>
                <a:lnTo>
                  <a:pt x="1942159" y="400111"/>
                </a:lnTo>
                <a:lnTo>
                  <a:pt x="1948507" y="411216"/>
                </a:lnTo>
                <a:lnTo>
                  <a:pt x="1954538" y="422639"/>
                </a:lnTo>
                <a:lnTo>
                  <a:pt x="1960251" y="434379"/>
                </a:lnTo>
                <a:lnTo>
                  <a:pt x="1965329" y="446119"/>
                </a:lnTo>
                <a:lnTo>
                  <a:pt x="1970090" y="458176"/>
                </a:lnTo>
                <a:lnTo>
                  <a:pt x="1974216" y="470233"/>
                </a:lnTo>
                <a:lnTo>
                  <a:pt x="1979612" y="493713"/>
                </a:lnTo>
                <a:lnTo>
                  <a:pt x="1587" y="493713"/>
                </a:lnTo>
                <a:lnTo>
                  <a:pt x="7618" y="470233"/>
                </a:lnTo>
                <a:lnTo>
                  <a:pt x="11744" y="458176"/>
                </a:lnTo>
                <a:lnTo>
                  <a:pt x="16505" y="446119"/>
                </a:lnTo>
                <a:lnTo>
                  <a:pt x="21583" y="434379"/>
                </a:lnTo>
                <a:lnTo>
                  <a:pt x="27614" y="422639"/>
                </a:lnTo>
                <a:lnTo>
                  <a:pt x="33327" y="411216"/>
                </a:lnTo>
                <a:lnTo>
                  <a:pt x="39992" y="400111"/>
                </a:lnTo>
                <a:lnTo>
                  <a:pt x="46658" y="389323"/>
                </a:lnTo>
                <a:lnTo>
                  <a:pt x="54275" y="378535"/>
                </a:lnTo>
                <a:lnTo>
                  <a:pt x="61575" y="368381"/>
                </a:lnTo>
                <a:lnTo>
                  <a:pt x="69828" y="358862"/>
                </a:lnTo>
                <a:lnTo>
                  <a:pt x="78080" y="349026"/>
                </a:lnTo>
                <a:lnTo>
                  <a:pt x="86650" y="339824"/>
                </a:lnTo>
                <a:lnTo>
                  <a:pt x="95537" y="330940"/>
                </a:lnTo>
                <a:lnTo>
                  <a:pt x="105059" y="322373"/>
                </a:lnTo>
                <a:lnTo>
                  <a:pt x="114898" y="314123"/>
                </a:lnTo>
                <a:lnTo>
                  <a:pt x="125055" y="306191"/>
                </a:lnTo>
                <a:lnTo>
                  <a:pt x="135212" y="298893"/>
                </a:lnTo>
                <a:lnTo>
                  <a:pt x="146321" y="291913"/>
                </a:lnTo>
                <a:lnTo>
                  <a:pt x="156795" y="285249"/>
                </a:lnTo>
                <a:lnTo>
                  <a:pt x="168221" y="279221"/>
                </a:lnTo>
                <a:lnTo>
                  <a:pt x="179648" y="273510"/>
                </a:lnTo>
                <a:lnTo>
                  <a:pt x="191391" y="267798"/>
                </a:lnTo>
                <a:lnTo>
                  <a:pt x="203135" y="263039"/>
                </a:lnTo>
                <a:lnTo>
                  <a:pt x="215196" y="258914"/>
                </a:lnTo>
                <a:lnTo>
                  <a:pt x="227575" y="255106"/>
                </a:lnTo>
                <a:lnTo>
                  <a:pt x="240271" y="251299"/>
                </a:lnTo>
                <a:lnTo>
                  <a:pt x="253284" y="248760"/>
                </a:lnTo>
                <a:lnTo>
                  <a:pt x="265980" y="245905"/>
                </a:lnTo>
                <a:lnTo>
                  <a:pt x="278993" y="244001"/>
                </a:lnTo>
                <a:lnTo>
                  <a:pt x="292324" y="242732"/>
                </a:lnTo>
                <a:lnTo>
                  <a:pt x="305972" y="242097"/>
                </a:lnTo>
                <a:lnTo>
                  <a:pt x="319303" y="241780"/>
                </a:lnTo>
                <a:lnTo>
                  <a:pt x="545290" y="241780"/>
                </a:lnTo>
                <a:lnTo>
                  <a:pt x="630670" y="69805"/>
                </a:lnTo>
                <a:lnTo>
                  <a:pt x="635114" y="61873"/>
                </a:lnTo>
                <a:lnTo>
                  <a:pt x="639875" y="54575"/>
                </a:lnTo>
                <a:lnTo>
                  <a:pt x="644953" y="47277"/>
                </a:lnTo>
                <a:lnTo>
                  <a:pt x="650666" y="40614"/>
                </a:lnTo>
                <a:lnTo>
                  <a:pt x="656697" y="34585"/>
                </a:lnTo>
                <a:lnTo>
                  <a:pt x="662727" y="28557"/>
                </a:lnTo>
                <a:lnTo>
                  <a:pt x="670028" y="23480"/>
                </a:lnTo>
                <a:lnTo>
                  <a:pt x="677010" y="18721"/>
                </a:lnTo>
                <a:lnTo>
                  <a:pt x="684311" y="14596"/>
                </a:lnTo>
                <a:lnTo>
                  <a:pt x="691928" y="10471"/>
                </a:lnTo>
                <a:lnTo>
                  <a:pt x="700180" y="7615"/>
                </a:lnTo>
                <a:lnTo>
                  <a:pt x="707798" y="4760"/>
                </a:lnTo>
                <a:lnTo>
                  <a:pt x="716368" y="2856"/>
                </a:lnTo>
                <a:lnTo>
                  <a:pt x="725255" y="1269"/>
                </a:lnTo>
                <a:lnTo>
                  <a:pt x="7338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6965585" y="2174056"/>
            <a:ext cx="689761" cy="794350"/>
          </a:xfrm>
          <a:custGeom>
            <a:avLst/>
            <a:gdLst>
              <a:gd name="T0" fmla="*/ 53476223 w 5408"/>
              <a:gd name="T1" fmla="*/ 580361183 h 6236"/>
              <a:gd name="T2" fmla="*/ 32067076 w 5408"/>
              <a:gd name="T3" fmla="*/ 573735229 h 6236"/>
              <a:gd name="T4" fmla="*/ 15799696 w 5408"/>
              <a:gd name="T5" fmla="*/ 562816915 h 6236"/>
              <a:gd name="T6" fmla="*/ 5048476 w 5408"/>
              <a:gd name="T7" fmla="*/ 547978932 h 6236"/>
              <a:gd name="T8" fmla="*/ 186890 w 5408"/>
              <a:gd name="T9" fmla="*/ 529967884 h 6236"/>
              <a:gd name="T10" fmla="*/ 1682927 w 5408"/>
              <a:gd name="T11" fmla="*/ 509437507 h 6236"/>
              <a:gd name="T12" fmla="*/ 9816464 w 5408"/>
              <a:gd name="T13" fmla="*/ 486667320 h 6236"/>
              <a:gd name="T14" fmla="*/ 494467104 w 5408"/>
              <a:gd name="T15" fmla="*/ 484054207 h 6236"/>
              <a:gd name="T16" fmla="*/ 503255215 w 5408"/>
              <a:gd name="T17" fmla="*/ 507011046 h 6236"/>
              <a:gd name="T18" fmla="*/ 505405520 w 5408"/>
              <a:gd name="T19" fmla="*/ 527821551 h 6236"/>
              <a:gd name="T20" fmla="*/ 501291800 w 5408"/>
              <a:gd name="T21" fmla="*/ 546112423 h 6236"/>
              <a:gd name="T22" fmla="*/ 491194848 w 5408"/>
              <a:gd name="T23" fmla="*/ 561323708 h 6236"/>
              <a:gd name="T24" fmla="*/ 475582348 w 5408"/>
              <a:gd name="T25" fmla="*/ 572708801 h 6236"/>
              <a:gd name="T26" fmla="*/ 454640578 w 5408"/>
              <a:gd name="T27" fmla="*/ 579801230 h 6236"/>
              <a:gd name="T28" fmla="*/ 178845743 w 5408"/>
              <a:gd name="T29" fmla="*/ 396892820 h 6236"/>
              <a:gd name="T30" fmla="*/ 153510071 w 5408"/>
              <a:gd name="T31" fmla="*/ 401932089 h 6236"/>
              <a:gd name="T32" fmla="*/ 130698483 w 5408"/>
              <a:gd name="T33" fmla="*/ 418076628 h 6236"/>
              <a:gd name="T34" fmla="*/ 116768605 w 5408"/>
              <a:gd name="T35" fmla="*/ 442340022 h 6236"/>
              <a:gd name="T36" fmla="*/ 114150922 w 5408"/>
              <a:gd name="T37" fmla="*/ 468282970 h 6236"/>
              <a:gd name="T38" fmla="*/ 123219520 w 5408"/>
              <a:gd name="T39" fmla="*/ 495252650 h 6236"/>
              <a:gd name="T40" fmla="*/ 142478363 w 5408"/>
              <a:gd name="T41" fmla="*/ 515410030 h 6236"/>
              <a:gd name="T42" fmla="*/ 168842389 w 5408"/>
              <a:gd name="T43" fmla="*/ 525768392 h 6236"/>
              <a:gd name="T44" fmla="*/ 194925927 w 5408"/>
              <a:gd name="T45" fmla="*/ 524368663 h 6236"/>
              <a:gd name="T46" fmla="*/ 219981417 w 5408"/>
              <a:gd name="T47" fmla="*/ 511677013 h 6236"/>
              <a:gd name="T48" fmla="*/ 237276844 w 5408"/>
              <a:gd name="T49" fmla="*/ 489746907 h 6236"/>
              <a:gd name="T50" fmla="*/ 243634162 w 5408"/>
              <a:gd name="T51" fmla="*/ 461563843 h 6236"/>
              <a:gd name="T52" fmla="*/ 238585686 w 5408"/>
              <a:gd name="T53" fmla="*/ 436367499 h 6236"/>
              <a:gd name="T54" fmla="*/ 222411904 w 5408"/>
              <a:gd name="T55" fmla="*/ 413690484 h 6236"/>
              <a:gd name="T56" fmla="*/ 198104585 w 5408"/>
              <a:gd name="T57" fmla="*/ 399785756 h 6236"/>
              <a:gd name="T58" fmla="*/ 310572886 w 5408"/>
              <a:gd name="T59" fmla="*/ 318783238 h 6236"/>
              <a:gd name="T60" fmla="*/ 289911604 w 5408"/>
              <a:gd name="T61" fmla="*/ 323449510 h 6236"/>
              <a:gd name="T62" fmla="*/ 273737822 w 5408"/>
              <a:gd name="T63" fmla="*/ 336047682 h 6236"/>
              <a:gd name="T64" fmla="*/ 264295444 w 5408"/>
              <a:gd name="T65" fmla="*/ 354525204 h 6236"/>
              <a:gd name="T66" fmla="*/ 263360688 w 5408"/>
              <a:gd name="T67" fmla="*/ 373749331 h 6236"/>
              <a:gd name="T68" fmla="*/ 271026847 w 5408"/>
              <a:gd name="T69" fmla="*/ 393159802 h 6236"/>
              <a:gd name="T70" fmla="*/ 285891481 w 5408"/>
              <a:gd name="T71" fmla="*/ 407251181 h 6236"/>
              <a:gd name="T72" fmla="*/ 305711300 w 5408"/>
              <a:gd name="T73" fmla="*/ 413970308 h 6236"/>
              <a:gd name="T74" fmla="*/ 324876850 w 5408"/>
              <a:gd name="T75" fmla="*/ 412104104 h 6236"/>
              <a:gd name="T76" fmla="*/ 342733253 w 5408"/>
              <a:gd name="T77" fmla="*/ 401838610 h 6236"/>
              <a:gd name="T78" fmla="*/ 354793620 w 5408"/>
              <a:gd name="T79" fmla="*/ 385040946 h 6236"/>
              <a:gd name="T80" fmla="*/ 358439657 w 5408"/>
              <a:gd name="T81" fmla="*/ 366470251 h 6236"/>
              <a:gd name="T82" fmla="*/ 353671669 w 5408"/>
              <a:gd name="T83" fmla="*/ 345752918 h 6236"/>
              <a:gd name="T84" fmla="*/ 341050632 w 5408"/>
              <a:gd name="T85" fmla="*/ 329608379 h 6236"/>
              <a:gd name="T86" fmla="*/ 322539655 w 5408"/>
              <a:gd name="T87" fmla="*/ 320276445 h 6236"/>
              <a:gd name="T88" fmla="*/ 250926541 w 5408"/>
              <a:gd name="T89" fmla="*/ 218277075 h 6236"/>
              <a:gd name="T90" fmla="*/ 235407027 w 5408"/>
              <a:gd name="T91" fmla="*/ 222663218 h 6236"/>
              <a:gd name="T92" fmla="*/ 223533855 w 5408"/>
              <a:gd name="T93" fmla="*/ 232741756 h 6236"/>
              <a:gd name="T94" fmla="*/ 216989648 w 5408"/>
              <a:gd name="T95" fmla="*/ 247299610 h 6236"/>
              <a:gd name="T96" fmla="*/ 216989648 w 5408"/>
              <a:gd name="T97" fmla="*/ 261950941 h 6236"/>
              <a:gd name="T98" fmla="*/ 223533855 w 5408"/>
              <a:gd name="T99" fmla="*/ 276322449 h 6236"/>
              <a:gd name="T100" fmla="*/ 235407027 w 5408"/>
              <a:gd name="T101" fmla="*/ 286587638 h 6236"/>
              <a:gd name="T102" fmla="*/ 250926541 w 5408"/>
              <a:gd name="T103" fmla="*/ 290973781 h 6236"/>
              <a:gd name="T104" fmla="*/ 265323797 w 5408"/>
              <a:gd name="T105" fmla="*/ 288733970 h 6236"/>
              <a:gd name="T106" fmla="*/ 278505810 w 5408"/>
              <a:gd name="T107" fmla="*/ 280335291 h 6236"/>
              <a:gd name="T108" fmla="*/ 287013433 w 5408"/>
              <a:gd name="T109" fmla="*/ 267083688 h 6236"/>
              <a:gd name="T110" fmla="*/ 289257336 w 5408"/>
              <a:gd name="T111" fmla="*/ 252712180 h 6236"/>
              <a:gd name="T112" fmla="*/ 284863128 w 5408"/>
              <a:gd name="T113" fmla="*/ 237314550 h 6236"/>
              <a:gd name="T114" fmla="*/ 274579286 w 5408"/>
              <a:gd name="T115" fmla="*/ 225369504 h 6236"/>
              <a:gd name="T116" fmla="*/ 260182029 w 5408"/>
              <a:gd name="T117" fmla="*/ 218930200 h 62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5408" h="6236">
                <a:moveTo>
                  <a:pt x="4619" y="6236"/>
                </a:moveTo>
                <a:lnTo>
                  <a:pt x="788" y="6236"/>
                </a:lnTo>
                <a:lnTo>
                  <a:pt x="723" y="6234"/>
                </a:lnTo>
                <a:lnTo>
                  <a:pt x="692" y="6232"/>
                </a:lnTo>
                <a:lnTo>
                  <a:pt x="661" y="6230"/>
                </a:lnTo>
                <a:lnTo>
                  <a:pt x="630" y="6226"/>
                </a:lnTo>
                <a:lnTo>
                  <a:pt x="602" y="6222"/>
                </a:lnTo>
                <a:lnTo>
                  <a:pt x="572" y="6219"/>
                </a:lnTo>
                <a:lnTo>
                  <a:pt x="544" y="6213"/>
                </a:lnTo>
                <a:lnTo>
                  <a:pt x="517" y="6208"/>
                </a:lnTo>
                <a:lnTo>
                  <a:pt x="490" y="6200"/>
                </a:lnTo>
                <a:lnTo>
                  <a:pt x="464" y="6193"/>
                </a:lnTo>
                <a:lnTo>
                  <a:pt x="438" y="6185"/>
                </a:lnTo>
                <a:lnTo>
                  <a:pt x="413" y="6177"/>
                </a:lnTo>
                <a:lnTo>
                  <a:pt x="388" y="6168"/>
                </a:lnTo>
                <a:lnTo>
                  <a:pt x="365" y="6158"/>
                </a:lnTo>
                <a:lnTo>
                  <a:pt x="343" y="6148"/>
                </a:lnTo>
                <a:lnTo>
                  <a:pt x="321" y="6137"/>
                </a:lnTo>
                <a:lnTo>
                  <a:pt x="298" y="6126"/>
                </a:lnTo>
                <a:lnTo>
                  <a:pt x="279" y="6114"/>
                </a:lnTo>
                <a:lnTo>
                  <a:pt x="258" y="6101"/>
                </a:lnTo>
                <a:lnTo>
                  <a:pt x="239" y="6089"/>
                </a:lnTo>
                <a:lnTo>
                  <a:pt x="219" y="6074"/>
                </a:lnTo>
                <a:lnTo>
                  <a:pt x="202" y="6061"/>
                </a:lnTo>
                <a:lnTo>
                  <a:pt x="185" y="6046"/>
                </a:lnTo>
                <a:lnTo>
                  <a:pt x="169" y="6031"/>
                </a:lnTo>
                <a:lnTo>
                  <a:pt x="153" y="6015"/>
                </a:lnTo>
                <a:lnTo>
                  <a:pt x="138" y="5999"/>
                </a:lnTo>
                <a:lnTo>
                  <a:pt x="123" y="5982"/>
                </a:lnTo>
                <a:lnTo>
                  <a:pt x="110" y="5966"/>
                </a:lnTo>
                <a:lnTo>
                  <a:pt x="97" y="5947"/>
                </a:lnTo>
                <a:lnTo>
                  <a:pt x="85" y="5930"/>
                </a:lnTo>
                <a:lnTo>
                  <a:pt x="74" y="5911"/>
                </a:lnTo>
                <a:lnTo>
                  <a:pt x="64" y="5892"/>
                </a:lnTo>
                <a:lnTo>
                  <a:pt x="54" y="5872"/>
                </a:lnTo>
                <a:lnTo>
                  <a:pt x="45" y="5852"/>
                </a:lnTo>
                <a:lnTo>
                  <a:pt x="37" y="5832"/>
                </a:lnTo>
                <a:lnTo>
                  <a:pt x="29" y="5811"/>
                </a:lnTo>
                <a:lnTo>
                  <a:pt x="23" y="5791"/>
                </a:lnTo>
                <a:lnTo>
                  <a:pt x="17" y="5770"/>
                </a:lnTo>
                <a:lnTo>
                  <a:pt x="12" y="5747"/>
                </a:lnTo>
                <a:lnTo>
                  <a:pt x="8" y="5725"/>
                </a:lnTo>
                <a:lnTo>
                  <a:pt x="5" y="5703"/>
                </a:lnTo>
                <a:lnTo>
                  <a:pt x="2" y="5679"/>
                </a:lnTo>
                <a:lnTo>
                  <a:pt x="1" y="5656"/>
                </a:lnTo>
                <a:lnTo>
                  <a:pt x="0" y="5633"/>
                </a:lnTo>
                <a:lnTo>
                  <a:pt x="0" y="5609"/>
                </a:lnTo>
                <a:lnTo>
                  <a:pt x="1" y="5584"/>
                </a:lnTo>
                <a:lnTo>
                  <a:pt x="2" y="5560"/>
                </a:lnTo>
                <a:lnTo>
                  <a:pt x="5" y="5535"/>
                </a:lnTo>
                <a:lnTo>
                  <a:pt x="8" y="5509"/>
                </a:lnTo>
                <a:lnTo>
                  <a:pt x="13" y="5484"/>
                </a:lnTo>
                <a:lnTo>
                  <a:pt x="18" y="5459"/>
                </a:lnTo>
                <a:lnTo>
                  <a:pt x="24" y="5433"/>
                </a:lnTo>
                <a:lnTo>
                  <a:pt x="31" y="5405"/>
                </a:lnTo>
                <a:lnTo>
                  <a:pt x="39" y="5380"/>
                </a:lnTo>
                <a:lnTo>
                  <a:pt x="48" y="5352"/>
                </a:lnTo>
                <a:lnTo>
                  <a:pt x="58" y="5325"/>
                </a:lnTo>
                <a:lnTo>
                  <a:pt x="68" y="5298"/>
                </a:lnTo>
                <a:lnTo>
                  <a:pt x="79" y="5271"/>
                </a:lnTo>
                <a:lnTo>
                  <a:pt x="91" y="5243"/>
                </a:lnTo>
                <a:lnTo>
                  <a:pt x="105" y="5215"/>
                </a:lnTo>
                <a:lnTo>
                  <a:pt x="118" y="5187"/>
                </a:lnTo>
                <a:lnTo>
                  <a:pt x="150" y="5130"/>
                </a:lnTo>
                <a:lnTo>
                  <a:pt x="1925" y="2058"/>
                </a:lnTo>
                <a:lnTo>
                  <a:pt x="1925" y="0"/>
                </a:lnTo>
                <a:lnTo>
                  <a:pt x="3484" y="0"/>
                </a:lnTo>
                <a:lnTo>
                  <a:pt x="3484" y="2058"/>
                </a:lnTo>
                <a:lnTo>
                  <a:pt x="5258" y="5130"/>
                </a:lnTo>
                <a:lnTo>
                  <a:pt x="5289" y="5187"/>
                </a:lnTo>
                <a:lnTo>
                  <a:pt x="5303" y="5215"/>
                </a:lnTo>
                <a:lnTo>
                  <a:pt x="5316" y="5243"/>
                </a:lnTo>
                <a:lnTo>
                  <a:pt x="5329" y="5271"/>
                </a:lnTo>
                <a:lnTo>
                  <a:pt x="5340" y="5298"/>
                </a:lnTo>
                <a:lnTo>
                  <a:pt x="5351" y="5325"/>
                </a:lnTo>
                <a:lnTo>
                  <a:pt x="5359" y="5352"/>
                </a:lnTo>
                <a:lnTo>
                  <a:pt x="5368" y="5380"/>
                </a:lnTo>
                <a:lnTo>
                  <a:pt x="5377" y="5405"/>
                </a:lnTo>
                <a:lnTo>
                  <a:pt x="5383" y="5433"/>
                </a:lnTo>
                <a:lnTo>
                  <a:pt x="5389" y="5459"/>
                </a:lnTo>
                <a:lnTo>
                  <a:pt x="5394" y="5484"/>
                </a:lnTo>
                <a:lnTo>
                  <a:pt x="5399" y="5509"/>
                </a:lnTo>
                <a:lnTo>
                  <a:pt x="5403" y="5535"/>
                </a:lnTo>
                <a:lnTo>
                  <a:pt x="5405" y="5560"/>
                </a:lnTo>
                <a:lnTo>
                  <a:pt x="5406" y="5584"/>
                </a:lnTo>
                <a:lnTo>
                  <a:pt x="5408" y="5609"/>
                </a:lnTo>
                <a:lnTo>
                  <a:pt x="5408" y="5633"/>
                </a:lnTo>
                <a:lnTo>
                  <a:pt x="5406" y="5656"/>
                </a:lnTo>
                <a:lnTo>
                  <a:pt x="5405" y="5679"/>
                </a:lnTo>
                <a:lnTo>
                  <a:pt x="5403" y="5703"/>
                </a:lnTo>
                <a:lnTo>
                  <a:pt x="5399" y="5725"/>
                </a:lnTo>
                <a:lnTo>
                  <a:pt x="5395" y="5747"/>
                </a:lnTo>
                <a:lnTo>
                  <a:pt x="5390" y="5770"/>
                </a:lnTo>
                <a:lnTo>
                  <a:pt x="5384" y="5791"/>
                </a:lnTo>
                <a:lnTo>
                  <a:pt x="5378" y="5811"/>
                </a:lnTo>
                <a:lnTo>
                  <a:pt x="5370" y="5832"/>
                </a:lnTo>
                <a:lnTo>
                  <a:pt x="5362" y="5852"/>
                </a:lnTo>
                <a:lnTo>
                  <a:pt x="5353" y="5872"/>
                </a:lnTo>
                <a:lnTo>
                  <a:pt x="5343" y="5892"/>
                </a:lnTo>
                <a:lnTo>
                  <a:pt x="5333" y="5911"/>
                </a:lnTo>
                <a:lnTo>
                  <a:pt x="5322" y="5930"/>
                </a:lnTo>
                <a:lnTo>
                  <a:pt x="5310" y="5947"/>
                </a:lnTo>
                <a:lnTo>
                  <a:pt x="5298" y="5966"/>
                </a:lnTo>
                <a:lnTo>
                  <a:pt x="5284" y="5982"/>
                </a:lnTo>
                <a:lnTo>
                  <a:pt x="5269" y="5999"/>
                </a:lnTo>
                <a:lnTo>
                  <a:pt x="5254" y="6015"/>
                </a:lnTo>
                <a:lnTo>
                  <a:pt x="5238" y="6031"/>
                </a:lnTo>
                <a:lnTo>
                  <a:pt x="5222" y="6046"/>
                </a:lnTo>
                <a:lnTo>
                  <a:pt x="5205" y="6061"/>
                </a:lnTo>
                <a:lnTo>
                  <a:pt x="5187" y="6074"/>
                </a:lnTo>
                <a:lnTo>
                  <a:pt x="5168" y="6089"/>
                </a:lnTo>
                <a:lnTo>
                  <a:pt x="5150" y="6101"/>
                </a:lnTo>
                <a:lnTo>
                  <a:pt x="5129" y="6114"/>
                </a:lnTo>
                <a:lnTo>
                  <a:pt x="5109" y="6126"/>
                </a:lnTo>
                <a:lnTo>
                  <a:pt x="5087" y="6137"/>
                </a:lnTo>
                <a:lnTo>
                  <a:pt x="5064" y="6148"/>
                </a:lnTo>
                <a:lnTo>
                  <a:pt x="5042" y="6158"/>
                </a:lnTo>
                <a:lnTo>
                  <a:pt x="5019" y="6168"/>
                </a:lnTo>
                <a:lnTo>
                  <a:pt x="4994" y="6177"/>
                </a:lnTo>
                <a:lnTo>
                  <a:pt x="4969" y="6185"/>
                </a:lnTo>
                <a:lnTo>
                  <a:pt x="4943" y="6193"/>
                </a:lnTo>
                <a:lnTo>
                  <a:pt x="4918" y="6200"/>
                </a:lnTo>
                <a:lnTo>
                  <a:pt x="4890" y="6208"/>
                </a:lnTo>
                <a:lnTo>
                  <a:pt x="4863" y="6213"/>
                </a:lnTo>
                <a:lnTo>
                  <a:pt x="4835" y="6219"/>
                </a:lnTo>
                <a:lnTo>
                  <a:pt x="4805" y="6222"/>
                </a:lnTo>
                <a:lnTo>
                  <a:pt x="4777" y="6226"/>
                </a:lnTo>
                <a:lnTo>
                  <a:pt x="4746" y="6230"/>
                </a:lnTo>
                <a:lnTo>
                  <a:pt x="4715" y="6232"/>
                </a:lnTo>
                <a:lnTo>
                  <a:pt x="4684" y="6234"/>
                </a:lnTo>
                <a:lnTo>
                  <a:pt x="4619" y="6236"/>
                </a:lnTo>
                <a:close/>
                <a:moveTo>
                  <a:pt x="1913" y="4253"/>
                </a:moveTo>
                <a:lnTo>
                  <a:pt x="1913" y="4253"/>
                </a:lnTo>
                <a:lnTo>
                  <a:pt x="1877" y="4254"/>
                </a:lnTo>
                <a:lnTo>
                  <a:pt x="1841" y="4257"/>
                </a:lnTo>
                <a:lnTo>
                  <a:pt x="1806" y="4260"/>
                </a:lnTo>
                <a:lnTo>
                  <a:pt x="1772" y="4266"/>
                </a:lnTo>
                <a:lnTo>
                  <a:pt x="1739" y="4275"/>
                </a:lnTo>
                <a:lnTo>
                  <a:pt x="1705" y="4284"/>
                </a:lnTo>
                <a:lnTo>
                  <a:pt x="1673" y="4295"/>
                </a:lnTo>
                <a:lnTo>
                  <a:pt x="1642" y="4307"/>
                </a:lnTo>
                <a:lnTo>
                  <a:pt x="1611" y="4321"/>
                </a:lnTo>
                <a:lnTo>
                  <a:pt x="1581" y="4337"/>
                </a:lnTo>
                <a:lnTo>
                  <a:pt x="1552" y="4353"/>
                </a:lnTo>
                <a:lnTo>
                  <a:pt x="1524" y="4371"/>
                </a:lnTo>
                <a:lnTo>
                  <a:pt x="1497" y="4391"/>
                </a:lnTo>
                <a:lnTo>
                  <a:pt x="1471" y="4411"/>
                </a:lnTo>
                <a:lnTo>
                  <a:pt x="1445" y="4433"/>
                </a:lnTo>
                <a:lnTo>
                  <a:pt x="1421" y="4457"/>
                </a:lnTo>
                <a:lnTo>
                  <a:pt x="1398" y="4480"/>
                </a:lnTo>
                <a:lnTo>
                  <a:pt x="1376" y="4506"/>
                </a:lnTo>
                <a:lnTo>
                  <a:pt x="1356" y="4532"/>
                </a:lnTo>
                <a:lnTo>
                  <a:pt x="1336" y="4559"/>
                </a:lnTo>
                <a:lnTo>
                  <a:pt x="1318" y="4587"/>
                </a:lnTo>
                <a:lnTo>
                  <a:pt x="1302" y="4616"/>
                </a:lnTo>
                <a:lnTo>
                  <a:pt x="1286" y="4645"/>
                </a:lnTo>
                <a:lnTo>
                  <a:pt x="1272" y="4676"/>
                </a:lnTo>
                <a:lnTo>
                  <a:pt x="1260" y="4708"/>
                </a:lnTo>
                <a:lnTo>
                  <a:pt x="1249" y="4740"/>
                </a:lnTo>
                <a:lnTo>
                  <a:pt x="1240" y="4774"/>
                </a:lnTo>
                <a:lnTo>
                  <a:pt x="1231" y="4807"/>
                </a:lnTo>
                <a:lnTo>
                  <a:pt x="1225" y="4842"/>
                </a:lnTo>
                <a:lnTo>
                  <a:pt x="1221" y="4876"/>
                </a:lnTo>
                <a:lnTo>
                  <a:pt x="1219" y="4911"/>
                </a:lnTo>
                <a:lnTo>
                  <a:pt x="1218" y="4946"/>
                </a:lnTo>
                <a:lnTo>
                  <a:pt x="1219" y="4982"/>
                </a:lnTo>
                <a:lnTo>
                  <a:pt x="1221" y="5018"/>
                </a:lnTo>
                <a:lnTo>
                  <a:pt x="1225" y="5053"/>
                </a:lnTo>
                <a:lnTo>
                  <a:pt x="1231" y="5087"/>
                </a:lnTo>
                <a:lnTo>
                  <a:pt x="1240" y="5120"/>
                </a:lnTo>
                <a:lnTo>
                  <a:pt x="1249" y="5154"/>
                </a:lnTo>
                <a:lnTo>
                  <a:pt x="1260" y="5186"/>
                </a:lnTo>
                <a:lnTo>
                  <a:pt x="1272" y="5217"/>
                </a:lnTo>
                <a:lnTo>
                  <a:pt x="1286" y="5248"/>
                </a:lnTo>
                <a:lnTo>
                  <a:pt x="1302" y="5277"/>
                </a:lnTo>
                <a:lnTo>
                  <a:pt x="1318" y="5307"/>
                </a:lnTo>
                <a:lnTo>
                  <a:pt x="1336" y="5335"/>
                </a:lnTo>
                <a:lnTo>
                  <a:pt x="1356" y="5362"/>
                </a:lnTo>
                <a:lnTo>
                  <a:pt x="1376" y="5388"/>
                </a:lnTo>
                <a:lnTo>
                  <a:pt x="1398" y="5414"/>
                </a:lnTo>
                <a:lnTo>
                  <a:pt x="1421" y="5438"/>
                </a:lnTo>
                <a:lnTo>
                  <a:pt x="1445" y="5461"/>
                </a:lnTo>
                <a:lnTo>
                  <a:pt x="1471" y="5483"/>
                </a:lnTo>
                <a:lnTo>
                  <a:pt x="1497" y="5503"/>
                </a:lnTo>
                <a:lnTo>
                  <a:pt x="1524" y="5523"/>
                </a:lnTo>
                <a:lnTo>
                  <a:pt x="1552" y="5541"/>
                </a:lnTo>
                <a:lnTo>
                  <a:pt x="1581" y="5557"/>
                </a:lnTo>
                <a:lnTo>
                  <a:pt x="1611" y="5573"/>
                </a:lnTo>
                <a:lnTo>
                  <a:pt x="1642" y="5587"/>
                </a:lnTo>
                <a:lnTo>
                  <a:pt x="1673" y="5599"/>
                </a:lnTo>
                <a:lnTo>
                  <a:pt x="1705" y="5610"/>
                </a:lnTo>
                <a:lnTo>
                  <a:pt x="1739" y="5619"/>
                </a:lnTo>
                <a:lnTo>
                  <a:pt x="1772" y="5628"/>
                </a:lnTo>
                <a:lnTo>
                  <a:pt x="1806" y="5634"/>
                </a:lnTo>
                <a:lnTo>
                  <a:pt x="1841" y="5637"/>
                </a:lnTo>
                <a:lnTo>
                  <a:pt x="1877" y="5640"/>
                </a:lnTo>
                <a:lnTo>
                  <a:pt x="1913" y="5641"/>
                </a:lnTo>
                <a:lnTo>
                  <a:pt x="1947" y="5640"/>
                </a:lnTo>
                <a:lnTo>
                  <a:pt x="1983" y="5637"/>
                </a:lnTo>
                <a:lnTo>
                  <a:pt x="2017" y="5634"/>
                </a:lnTo>
                <a:lnTo>
                  <a:pt x="2052" y="5628"/>
                </a:lnTo>
                <a:lnTo>
                  <a:pt x="2085" y="5619"/>
                </a:lnTo>
                <a:lnTo>
                  <a:pt x="2119" y="5610"/>
                </a:lnTo>
                <a:lnTo>
                  <a:pt x="2151" y="5599"/>
                </a:lnTo>
                <a:lnTo>
                  <a:pt x="2183" y="5587"/>
                </a:lnTo>
                <a:lnTo>
                  <a:pt x="2214" y="5573"/>
                </a:lnTo>
                <a:lnTo>
                  <a:pt x="2243" y="5557"/>
                </a:lnTo>
                <a:lnTo>
                  <a:pt x="2272" y="5541"/>
                </a:lnTo>
                <a:lnTo>
                  <a:pt x="2300" y="5523"/>
                </a:lnTo>
                <a:lnTo>
                  <a:pt x="2327" y="5503"/>
                </a:lnTo>
                <a:lnTo>
                  <a:pt x="2353" y="5483"/>
                </a:lnTo>
                <a:lnTo>
                  <a:pt x="2379" y="5461"/>
                </a:lnTo>
                <a:lnTo>
                  <a:pt x="2402" y="5438"/>
                </a:lnTo>
                <a:lnTo>
                  <a:pt x="2426" y="5414"/>
                </a:lnTo>
                <a:lnTo>
                  <a:pt x="2448" y="5388"/>
                </a:lnTo>
                <a:lnTo>
                  <a:pt x="2468" y="5362"/>
                </a:lnTo>
                <a:lnTo>
                  <a:pt x="2488" y="5335"/>
                </a:lnTo>
                <a:lnTo>
                  <a:pt x="2506" y="5307"/>
                </a:lnTo>
                <a:lnTo>
                  <a:pt x="2522" y="5277"/>
                </a:lnTo>
                <a:lnTo>
                  <a:pt x="2538" y="5248"/>
                </a:lnTo>
                <a:lnTo>
                  <a:pt x="2552" y="5217"/>
                </a:lnTo>
                <a:lnTo>
                  <a:pt x="2564" y="5186"/>
                </a:lnTo>
                <a:lnTo>
                  <a:pt x="2575" y="5154"/>
                </a:lnTo>
                <a:lnTo>
                  <a:pt x="2585" y="5120"/>
                </a:lnTo>
                <a:lnTo>
                  <a:pt x="2593" y="5087"/>
                </a:lnTo>
                <a:lnTo>
                  <a:pt x="2599" y="5053"/>
                </a:lnTo>
                <a:lnTo>
                  <a:pt x="2602" y="5018"/>
                </a:lnTo>
                <a:lnTo>
                  <a:pt x="2605" y="4982"/>
                </a:lnTo>
                <a:lnTo>
                  <a:pt x="2606" y="4946"/>
                </a:lnTo>
                <a:lnTo>
                  <a:pt x="2605" y="4911"/>
                </a:lnTo>
                <a:lnTo>
                  <a:pt x="2602" y="4876"/>
                </a:lnTo>
                <a:lnTo>
                  <a:pt x="2599" y="4842"/>
                </a:lnTo>
                <a:lnTo>
                  <a:pt x="2593" y="4807"/>
                </a:lnTo>
                <a:lnTo>
                  <a:pt x="2585" y="4774"/>
                </a:lnTo>
                <a:lnTo>
                  <a:pt x="2575" y="4740"/>
                </a:lnTo>
                <a:lnTo>
                  <a:pt x="2564" y="4708"/>
                </a:lnTo>
                <a:lnTo>
                  <a:pt x="2552" y="4676"/>
                </a:lnTo>
                <a:lnTo>
                  <a:pt x="2538" y="4645"/>
                </a:lnTo>
                <a:lnTo>
                  <a:pt x="2522" y="4616"/>
                </a:lnTo>
                <a:lnTo>
                  <a:pt x="2506" y="4587"/>
                </a:lnTo>
                <a:lnTo>
                  <a:pt x="2488" y="4559"/>
                </a:lnTo>
                <a:lnTo>
                  <a:pt x="2468" y="4532"/>
                </a:lnTo>
                <a:lnTo>
                  <a:pt x="2448" y="4506"/>
                </a:lnTo>
                <a:lnTo>
                  <a:pt x="2426" y="4480"/>
                </a:lnTo>
                <a:lnTo>
                  <a:pt x="2402" y="4457"/>
                </a:lnTo>
                <a:lnTo>
                  <a:pt x="2379" y="4433"/>
                </a:lnTo>
                <a:lnTo>
                  <a:pt x="2353" y="4411"/>
                </a:lnTo>
                <a:lnTo>
                  <a:pt x="2327" y="4391"/>
                </a:lnTo>
                <a:lnTo>
                  <a:pt x="2300" y="4371"/>
                </a:lnTo>
                <a:lnTo>
                  <a:pt x="2272" y="4353"/>
                </a:lnTo>
                <a:lnTo>
                  <a:pt x="2243" y="4337"/>
                </a:lnTo>
                <a:lnTo>
                  <a:pt x="2214" y="4321"/>
                </a:lnTo>
                <a:lnTo>
                  <a:pt x="2183" y="4307"/>
                </a:lnTo>
                <a:lnTo>
                  <a:pt x="2151" y="4295"/>
                </a:lnTo>
                <a:lnTo>
                  <a:pt x="2119" y="4284"/>
                </a:lnTo>
                <a:lnTo>
                  <a:pt x="2085" y="4275"/>
                </a:lnTo>
                <a:lnTo>
                  <a:pt x="2052" y="4266"/>
                </a:lnTo>
                <a:lnTo>
                  <a:pt x="2017" y="4260"/>
                </a:lnTo>
                <a:lnTo>
                  <a:pt x="1983" y="4257"/>
                </a:lnTo>
                <a:lnTo>
                  <a:pt x="1947" y="4254"/>
                </a:lnTo>
                <a:lnTo>
                  <a:pt x="1913" y="4253"/>
                </a:lnTo>
                <a:close/>
                <a:moveTo>
                  <a:pt x="3322" y="3416"/>
                </a:moveTo>
                <a:lnTo>
                  <a:pt x="3322" y="3416"/>
                </a:lnTo>
                <a:lnTo>
                  <a:pt x="3296" y="3416"/>
                </a:lnTo>
                <a:lnTo>
                  <a:pt x="3270" y="3419"/>
                </a:lnTo>
                <a:lnTo>
                  <a:pt x="3244" y="3421"/>
                </a:lnTo>
                <a:lnTo>
                  <a:pt x="3219" y="3426"/>
                </a:lnTo>
                <a:lnTo>
                  <a:pt x="3195" y="3432"/>
                </a:lnTo>
                <a:lnTo>
                  <a:pt x="3170" y="3438"/>
                </a:lnTo>
                <a:lnTo>
                  <a:pt x="3147" y="3447"/>
                </a:lnTo>
                <a:lnTo>
                  <a:pt x="3123" y="3456"/>
                </a:lnTo>
                <a:lnTo>
                  <a:pt x="3101" y="3466"/>
                </a:lnTo>
                <a:lnTo>
                  <a:pt x="3079" y="3477"/>
                </a:lnTo>
                <a:lnTo>
                  <a:pt x="3058" y="3489"/>
                </a:lnTo>
                <a:lnTo>
                  <a:pt x="3037" y="3503"/>
                </a:lnTo>
                <a:lnTo>
                  <a:pt x="3017" y="3517"/>
                </a:lnTo>
                <a:lnTo>
                  <a:pt x="2997" y="3532"/>
                </a:lnTo>
                <a:lnTo>
                  <a:pt x="2979" y="3548"/>
                </a:lnTo>
                <a:lnTo>
                  <a:pt x="2962" y="3566"/>
                </a:lnTo>
                <a:lnTo>
                  <a:pt x="2944" y="3583"/>
                </a:lnTo>
                <a:lnTo>
                  <a:pt x="2928" y="3601"/>
                </a:lnTo>
                <a:lnTo>
                  <a:pt x="2913" y="3621"/>
                </a:lnTo>
                <a:lnTo>
                  <a:pt x="2899" y="3641"/>
                </a:lnTo>
                <a:lnTo>
                  <a:pt x="2885" y="3662"/>
                </a:lnTo>
                <a:lnTo>
                  <a:pt x="2873" y="3683"/>
                </a:lnTo>
                <a:lnTo>
                  <a:pt x="2862" y="3705"/>
                </a:lnTo>
                <a:lnTo>
                  <a:pt x="2852" y="3727"/>
                </a:lnTo>
                <a:lnTo>
                  <a:pt x="2842" y="3751"/>
                </a:lnTo>
                <a:lnTo>
                  <a:pt x="2834" y="3774"/>
                </a:lnTo>
                <a:lnTo>
                  <a:pt x="2827" y="3799"/>
                </a:lnTo>
                <a:lnTo>
                  <a:pt x="2822" y="3823"/>
                </a:lnTo>
                <a:lnTo>
                  <a:pt x="2817" y="3849"/>
                </a:lnTo>
                <a:lnTo>
                  <a:pt x="2813" y="3874"/>
                </a:lnTo>
                <a:lnTo>
                  <a:pt x="2812" y="3901"/>
                </a:lnTo>
                <a:lnTo>
                  <a:pt x="2811" y="3927"/>
                </a:lnTo>
                <a:lnTo>
                  <a:pt x="2812" y="3953"/>
                </a:lnTo>
                <a:lnTo>
                  <a:pt x="2813" y="3979"/>
                </a:lnTo>
                <a:lnTo>
                  <a:pt x="2817" y="4005"/>
                </a:lnTo>
                <a:lnTo>
                  <a:pt x="2822" y="4030"/>
                </a:lnTo>
                <a:lnTo>
                  <a:pt x="2827" y="4054"/>
                </a:lnTo>
                <a:lnTo>
                  <a:pt x="2834" y="4079"/>
                </a:lnTo>
                <a:lnTo>
                  <a:pt x="2842" y="4102"/>
                </a:lnTo>
                <a:lnTo>
                  <a:pt x="2852" y="4126"/>
                </a:lnTo>
                <a:lnTo>
                  <a:pt x="2862" y="4149"/>
                </a:lnTo>
                <a:lnTo>
                  <a:pt x="2873" y="4170"/>
                </a:lnTo>
                <a:lnTo>
                  <a:pt x="2885" y="4192"/>
                </a:lnTo>
                <a:lnTo>
                  <a:pt x="2899" y="4213"/>
                </a:lnTo>
                <a:lnTo>
                  <a:pt x="2913" y="4233"/>
                </a:lnTo>
                <a:lnTo>
                  <a:pt x="2928" y="4252"/>
                </a:lnTo>
                <a:lnTo>
                  <a:pt x="2944" y="4270"/>
                </a:lnTo>
                <a:lnTo>
                  <a:pt x="2962" y="4289"/>
                </a:lnTo>
                <a:lnTo>
                  <a:pt x="2979" y="4306"/>
                </a:lnTo>
                <a:lnTo>
                  <a:pt x="2997" y="4322"/>
                </a:lnTo>
                <a:lnTo>
                  <a:pt x="3017" y="4337"/>
                </a:lnTo>
                <a:lnTo>
                  <a:pt x="3037" y="4350"/>
                </a:lnTo>
                <a:lnTo>
                  <a:pt x="3058" y="4364"/>
                </a:lnTo>
                <a:lnTo>
                  <a:pt x="3079" y="4376"/>
                </a:lnTo>
                <a:lnTo>
                  <a:pt x="3101" y="4387"/>
                </a:lnTo>
                <a:lnTo>
                  <a:pt x="3123" y="4399"/>
                </a:lnTo>
                <a:lnTo>
                  <a:pt x="3147" y="4407"/>
                </a:lnTo>
                <a:lnTo>
                  <a:pt x="3170" y="4416"/>
                </a:lnTo>
                <a:lnTo>
                  <a:pt x="3195" y="4422"/>
                </a:lnTo>
                <a:lnTo>
                  <a:pt x="3219" y="4428"/>
                </a:lnTo>
                <a:lnTo>
                  <a:pt x="3244" y="4432"/>
                </a:lnTo>
                <a:lnTo>
                  <a:pt x="3270" y="4436"/>
                </a:lnTo>
                <a:lnTo>
                  <a:pt x="3296" y="4438"/>
                </a:lnTo>
                <a:lnTo>
                  <a:pt x="3322" y="4438"/>
                </a:lnTo>
                <a:lnTo>
                  <a:pt x="3349" y="4438"/>
                </a:lnTo>
                <a:lnTo>
                  <a:pt x="3375" y="4436"/>
                </a:lnTo>
                <a:lnTo>
                  <a:pt x="3401" y="4432"/>
                </a:lnTo>
                <a:lnTo>
                  <a:pt x="3426" y="4428"/>
                </a:lnTo>
                <a:lnTo>
                  <a:pt x="3450" y="4422"/>
                </a:lnTo>
                <a:lnTo>
                  <a:pt x="3475" y="4416"/>
                </a:lnTo>
                <a:lnTo>
                  <a:pt x="3498" y="4407"/>
                </a:lnTo>
                <a:lnTo>
                  <a:pt x="3522" y="4399"/>
                </a:lnTo>
                <a:lnTo>
                  <a:pt x="3544" y="4387"/>
                </a:lnTo>
                <a:lnTo>
                  <a:pt x="3566" y="4376"/>
                </a:lnTo>
                <a:lnTo>
                  <a:pt x="3588" y="4364"/>
                </a:lnTo>
                <a:lnTo>
                  <a:pt x="3608" y="4350"/>
                </a:lnTo>
                <a:lnTo>
                  <a:pt x="3629" y="4337"/>
                </a:lnTo>
                <a:lnTo>
                  <a:pt x="3648" y="4322"/>
                </a:lnTo>
                <a:lnTo>
                  <a:pt x="3666" y="4306"/>
                </a:lnTo>
                <a:lnTo>
                  <a:pt x="3685" y="4289"/>
                </a:lnTo>
                <a:lnTo>
                  <a:pt x="3702" y="4270"/>
                </a:lnTo>
                <a:lnTo>
                  <a:pt x="3718" y="4252"/>
                </a:lnTo>
                <a:lnTo>
                  <a:pt x="3733" y="4233"/>
                </a:lnTo>
                <a:lnTo>
                  <a:pt x="3746" y="4213"/>
                </a:lnTo>
                <a:lnTo>
                  <a:pt x="3760" y="4192"/>
                </a:lnTo>
                <a:lnTo>
                  <a:pt x="3772" y="4170"/>
                </a:lnTo>
                <a:lnTo>
                  <a:pt x="3783" y="4149"/>
                </a:lnTo>
                <a:lnTo>
                  <a:pt x="3795" y="4126"/>
                </a:lnTo>
                <a:lnTo>
                  <a:pt x="3803" y="4102"/>
                </a:lnTo>
                <a:lnTo>
                  <a:pt x="3812" y="4079"/>
                </a:lnTo>
                <a:lnTo>
                  <a:pt x="3818" y="4054"/>
                </a:lnTo>
                <a:lnTo>
                  <a:pt x="3824" y="4030"/>
                </a:lnTo>
                <a:lnTo>
                  <a:pt x="3829" y="4005"/>
                </a:lnTo>
                <a:lnTo>
                  <a:pt x="3832" y="3979"/>
                </a:lnTo>
                <a:lnTo>
                  <a:pt x="3834" y="3953"/>
                </a:lnTo>
                <a:lnTo>
                  <a:pt x="3834" y="3927"/>
                </a:lnTo>
                <a:lnTo>
                  <a:pt x="3834" y="3901"/>
                </a:lnTo>
                <a:lnTo>
                  <a:pt x="3832" y="3874"/>
                </a:lnTo>
                <a:lnTo>
                  <a:pt x="3829" y="3849"/>
                </a:lnTo>
                <a:lnTo>
                  <a:pt x="3824" y="3823"/>
                </a:lnTo>
                <a:lnTo>
                  <a:pt x="3818" y="3799"/>
                </a:lnTo>
                <a:lnTo>
                  <a:pt x="3812" y="3774"/>
                </a:lnTo>
                <a:lnTo>
                  <a:pt x="3803" y="3751"/>
                </a:lnTo>
                <a:lnTo>
                  <a:pt x="3795" y="3727"/>
                </a:lnTo>
                <a:lnTo>
                  <a:pt x="3783" y="3705"/>
                </a:lnTo>
                <a:lnTo>
                  <a:pt x="3772" y="3683"/>
                </a:lnTo>
                <a:lnTo>
                  <a:pt x="3760" y="3662"/>
                </a:lnTo>
                <a:lnTo>
                  <a:pt x="3746" y="3641"/>
                </a:lnTo>
                <a:lnTo>
                  <a:pt x="3733" y="3621"/>
                </a:lnTo>
                <a:lnTo>
                  <a:pt x="3718" y="3601"/>
                </a:lnTo>
                <a:lnTo>
                  <a:pt x="3702" y="3583"/>
                </a:lnTo>
                <a:lnTo>
                  <a:pt x="3685" y="3566"/>
                </a:lnTo>
                <a:lnTo>
                  <a:pt x="3666" y="3548"/>
                </a:lnTo>
                <a:lnTo>
                  <a:pt x="3648" y="3532"/>
                </a:lnTo>
                <a:lnTo>
                  <a:pt x="3629" y="3517"/>
                </a:lnTo>
                <a:lnTo>
                  <a:pt x="3608" y="3503"/>
                </a:lnTo>
                <a:lnTo>
                  <a:pt x="3588" y="3489"/>
                </a:lnTo>
                <a:lnTo>
                  <a:pt x="3566" y="3477"/>
                </a:lnTo>
                <a:lnTo>
                  <a:pt x="3544" y="3466"/>
                </a:lnTo>
                <a:lnTo>
                  <a:pt x="3522" y="3456"/>
                </a:lnTo>
                <a:lnTo>
                  <a:pt x="3498" y="3447"/>
                </a:lnTo>
                <a:lnTo>
                  <a:pt x="3475" y="3438"/>
                </a:lnTo>
                <a:lnTo>
                  <a:pt x="3450" y="3432"/>
                </a:lnTo>
                <a:lnTo>
                  <a:pt x="3426" y="3426"/>
                </a:lnTo>
                <a:lnTo>
                  <a:pt x="3401" y="3421"/>
                </a:lnTo>
                <a:lnTo>
                  <a:pt x="3375" y="3419"/>
                </a:lnTo>
                <a:lnTo>
                  <a:pt x="3349" y="3416"/>
                </a:lnTo>
                <a:lnTo>
                  <a:pt x="3322" y="3416"/>
                </a:lnTo>
                <a:close/>
                <a:moveTo>
                  <a:pt x="2704" y="2339"/>
                </a:moveTo>
                <a:lnTo>
                  <a:pt x="2704" y="2339"/>
                </a:lnTo>
                <a:lnTo>
                  <a:pt x="2684" y="2339"/>
                </a:lnTo>
                <a:lnTo>
                  <a:pt x="2664" y="2340"/>
                </a:lnTo>
                <a:lnTo>
                  <a:pt x="2644" y="2343"/>
                </a:lnTo>
                <a:lnTo>
                  <a:pt x="2625" y="2346"/>
                </a:lnTo>
                <a:lnTo>
                  <a:pt x="2606" y="2351"/>
                </a:lnTo>
                <a:lnTo>
                  <a:pt x="2588" y="2356"/>
                </a:lnTo>
                <a:lnTo>
                  <a:pt x="2569" y="2362"/>
                </a:lnTo>
                <a:lnTo>
                  <a:pt x="2552" y="2369"/>
                </a:lnTo>
                <a:lnTo>
                  <a:pt x="2535" y="2377"/>
                </a:lnTo>
                <a:lnTo>
                  <a:pt x="2518" y="2386"/>
                </a:lnTo>
                <a:lnTo>
                  <a:pt x="2501" y="2394"/>
                </a:lnTo>
                <a:lnTo>
                  <a:pt x="2485" y="2406"/>
                </a:lnTo>
                <a:lnTo>
                  <a:pt x="2470" y="2415"/>
                </a:lnTo>
                <a:lnTo>
                  <a:pt x="2456" y="2428"/>
                </a:lnTo>
                <a:lnTo>
                  <a:pt x="2442" y="2440"/>
                </a:lnTo>
                <a:lnTo>
                  <a:pt x="2428" y="2452"/>
                </a:lnTo>
                <a:lnTo>
                  <a:pt x="2415" y="2466"/>
                </a:lnTo>
                <a:lnTo>
                  <a:pt x="2402" y="2481"/>
                </a:lnTo>
                <a:lnTo>
                  <a:pt x="2391" y="2494"/>
                </a:lnTo>
                <a:lnTo>
                  <a:pt x="2380" y="2510"/>
                </a:lnTo>
                <a:lnTo>
                  <a:pt x="2370" y="2526"/>
                </a:lnTo>
                <a:lnTo>
                  <a:pt x="2361" y="2543"/>
                </a:lnTo>
                <a:lnTo>
                  <a:pt x="2352" y="2560"/>
                </a:lnTo>
                <a:lnTo>
                  <a:pt x="2344" y="2577"/>
                </a:lnTo>
                <a:lnTo>
                  <a:pt x="2337" y="2594"/>
                </a:lnTo>
                <a:lnTo>
                  <a:pt x="2331" y="2613"/>
                </a:lnTo>
                <a:lnTo>
                  <a:pt x="2326" y="2631"/>
                </a:lnTo>
                <a:lnTo>
                  <a:pt x="2321" y="2650"/>
                </a:lnTo>
                <a:lnTo>
                  <a:pt x="2319" y="2668"/>
                </a:lnTo>
                <a:lnTo>
                  <a:pt x="2316" y="2688"/>
                </a:lnTo>
                <a:lnTo>
                  <a:pt x="2314" y="2708"/>
                </a:lnTo>
                <a:lnTo>
                  <a:pt x="2314" y="2729"/>
                </a:lnTo>
                <a:lnTo>
                  <a:pt x="2314" y="2749"/>
                </a:lnTo>
                <a:lnTo>
                  <a:pt x="2316" y="2768"/>
                </a:lnTo>
                <a:lnTo>
                  <a:pt x="2319" y="2788"/>
                </a:lnTo>
                <a:lnTo>
                  <a:pt x="2321" y="2807"/>
                </a:lnTo>
                <a:lnTo>
                  <a:pt x="2326" y="2825"/>
                </a:lnTo>
                <a:lnTo>
                  <a:pt x="2331" y="2844"/>
                </a:lnTo>
                <a:lnTo>
                  <a:pt x="2337" y="2862"/>
                </a:lnTo>
                <a:lnTo>
                  <a:pt x="2344" y="2879"/>
                </a:lnTo>
                <a:lnTo>
                  <a:pt x="2352" y="2897"/>
                </a:lnTo>
                <a:lnTo>
                  <a:pt x="2361" y="2914"/>
                </a:lnTo>
                <a:lnTo>
                  <a:pt x="2370" y="2930"/>
                </a:lnTo>
                <a:lnTo>
                  <a:pt x="2380" y="2946"/>
                </a:lnTo>
                <a:lnTo>
                  <a:pt x="2391" y="2961"/>
                </a:lnTo>
                <a:lnTo>
                  <a:pt x="2402" y="2976"/>
                </a:lnTo>
                <a:lnTo>
                  <a:pt x="2415" y="2990"/>
                </a:lnTo>
                <a:lnTo>
                  <a:pt x="2428" y="3004"/>
                </a:lnTo>
                <a:lnTo>
                  <a:pt x="2442" y="3016"/>
                </a:lnTo>
                <a:lnTo>
                  <a:pt x="2456" y="3029"/>
                </a:lnTo>
                <a:lnTo>
                  <a:pt x="2470" y="3040"/>
                </a:lnTo>
                <a:lnTo>
                  <a:pt x="2485" y="3051"/>
                </a:lnTo>
                <a:lnTo>
                  <a:pt x="2501" y="3062"/>
                </a:lnTo>
                <a:lnTo>
                  <a:pt x="2518" y="3071"/>
                </a:lnTo>
                <a:lnTo>
                  <a:pt x="2535" y="3079"/>
                </a:lnTo>
                <a:lnTo>
                  <a:pt x="2552" y="3087"/>
                </a:lnTo>
                <a:lnTo>
                  <a:pt x="2569" y="3094"/>
                </a:lnTo>
                <a:lnTo>
                  <a:pt x="2588" y="3100"/>
                </a:lnTo>
                <a:lnTo>
                  <a:pt x="2606" y="3105"/>
                </a:lnTo>
                <a:lnTo>
                  <a:pt x="2625" y="3110"/>
                </a:lnTo>
                <a:lnTo>
                  <a:pt x="2644" y="3114"/>
                </a:lnTo>
                <a:lnTo>
                  <a:pt x="2664" y="3116"/>
                </a:lnTo>
                <a:lnTo>
                  <a:pt x="2684" y="3118"/>
                </a:lnTo>
                <a:lnTo>
                  <a:pt x="2704" y="3118"/>
                </a:lnTo>
                <a:lnTo>
                  <a:pt x="2723" y="3118"/>
                </a:lnTo>
                <a:lnTo>
                  <a:pt x="2743" y="3116"/>
                </a:lnTo>
                <a:lnTo>
                  <a:pt x="2763" y="3114"/>
                </a:lnTo>
                <a:lnTo>
                  <a:pt x="2783" y="3110"/>
                </a:lnTo>
                <a:lnTo>
                  <a:pt x="2801" y="3105"/>
                </a:lnTo>
                <a:lnTo>
                  <a:pt x="2820" y="3100"/>
                </a:lnTo>
                <a:lnTo>
                  <a:pt x="2838" y="3094"/>
                </a:lnTo>
                <a:lnTo>
                  <a:pt x="2855" y="3087"/>
                </a:lnTo>
                <a:lnTo>
                  <a:pt x="2873" y="3079"/>
                </a:lnTo>
                <a:lnTo>
                  <a:pt x="2890" y="3071"/>
                </a:lnTo>
                <a:lnTo>
                  <a:pt x="2906" y="3062"/>
                </a:lnTo>
                <a:lnTo>
                  <a:pt x="2922" y="3051"/>
                </a:lnTo>
                <a:lnTo>
                  <a:pt x="2937" y="3040"/>
                </a:lnTo>
                <a:lnTo>
                  <a:pt x="2952" y="3029"/>
                </a:lnTo>
                <a:lnTo>
                  <a:pt x="2965" y="3016"/>
                </a:lnTo>
                <a:lnTo>
                  <a:pt x="2979" y="3004"/>
                </a:lnTo>
                <a:lnTo>
                  <a:pt x="2992" y="2990"/>
                </a:lnTo>
                <a:lnTo>
                  <a:pt x="3005" y="2976"/>
                </a:lnTo>
                <a:lnTo>
                  <a:pt x="3016" y="2961"/>
                </a:lnTo>
                <a:lnTo>
                  <a:pt x="3027" y="2946"/>
                </a:lnTo>
                <a:lnTo>
                  <a:pt x="3037" y="2930"/>
                </a:lnTo>
                <a:lnTo>
                  <a:pt x="3047" y="2914"/>
                </a:lnTo>
                <a:lnTo>
                  <a:pt x="3055" y="2897"/>
                </a:lnTo>
                <a:lnTo>
                  <a:pt x="3063" y="2879"/>
                </a:lnTo>
                <a:lnTo>
                  <a:pt x="3070" y="2862"/>
                </a:lnTo>
                <a:lnTo>
                  <a:pt x="3076" y="2844"/>
                </a:lnTo>
                <a:lnTo>
                  <a:pt x="3081" y="2825"/>
                </a:lnTo>
                <a:lnTo>
                  <a:pt x="3086" y="2807"/>
                </a:lnTo>
                <a:lnTo>
                  <a:pt x="3089" y="2788"/>
                </a:lnTo>
                <a:lnTo>
                  <a:pt x="3091" y="2768"/>
                </a:lnTo>
                <a:lnTo>
                  <a:pt x="3094" y="2749"/>
                </a:lnTo>
                <a:lnTo>
                  <a:pt x="3094" y="2729"/>
                </a:lnTo>
                <a:lnTo>
                  <a:pt x="3094" y="2708"/>
                </a:lnTo>
                <a:lnTo>
                  <a:pt x="3091" y="2688"/>
                </a:lnTo>
                <a:lnTo>
                  <a:pt x="3089" y="2668"/>
                </a:lnTo>
                <a:lnTo>
                  <a:pt x="3086" y="2650"/>
                </a:lnTo>
                <a:lnTo>
                  <a:pt x="3081" y="2631"/>
                </a:lnTo>
                <a:lnTo>
                  <a:pt x="3076" y="2613"/>
                </a:lnTo>
                <a:lnTo>
                  <a:pt x="3070" y="2594"/>
                </a:lnTo>
                <a:lnTo>
                  <a:pt x="3063" y="2577"/>
                </a:lnTo>
                <a:lnTo>
                  <a:pt x="3055" y="2560"/>
                </a:lnTo>
                <a:lnTo>
                  <a:pt x="3047" y="2543"/>
                </a:lnTo>
                <a:lnTo>
                  <a:pt x="3037" y="2526"/>
                </a:lnTo>
                <a:lnTo>
                  <a:pt x="3027" y="2510"/>
                </a:lnTo>
                <a:lnTo>
                  <a:pt x="3016" y="2494"/>
                </a:lnTo>
                <a:lnTo>
                  <a:pt x="3005" y="2481"/>
                </a:lnTo>
                <a:lnTo>
                  <a:pt x="2992" y="2466"/>
                </a:lnTo>
                <a:lnTo>
                  <a:pt x="2979" y="2452"/>
                </a:lnTo>
                <a:lnTo>
                  <a:pt x="2965" y="2440"/>
                </a:lnTo>
                <a:lnTo>
                  <a:pt x="2952" y="2428"/>
                </a:lnTo>
                <a:lnTo>
                  <a:pt x="2937" y="2415"/>
                </a:lnTo>
                <a:lnTo>
                  <a:pt x="2922" y="2406"/>
                </a:lnTo>
                <a:lnTo>
                  <a:pt x="2906" y="2394"/>
                </a:lnTo>
                <a:lnTo>
                  <a:pt x="2890" y="2386"/>
                </a:lnTo>
                <a:lnTo>
                  <a:pt x="2873" y="2377"/>
                </a:lnTo>
                <a:lnTo>
                  <a:pt x="2855" y="2369"/>
                </a:lnTo>
                <a:lnTo>
                  <a:pt x="2838" y="2362"/>
                </a:lnTo>
                <a:lnTo>
                  <a:pt x="2820" y="2356"/>
                </a:lnTo>
                <a:lnTo>
                  <a:pt x="2801" y="2351"/>
                </a:lnTo>
                <a:lnTo>
                  <a:pt x="2783" y="2346"/>
                </a:lnTo>
                <a:lnTo>
                  <a:pt x="2763" y="2343"/>
                </a:lnTo>
                <a:lnTo>
                  <a:pt x="2743" y="2340"/>
                </a:lnTo>
                <a:lnTo>
                  <a:pt x="2723" y="2339"/>
                </a:lnTo>
                <a:lnTo>
                  <a:pt x="2704" y="23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95225" y="3431196"/>
            <a:ext cx="1583856" cy="1542526"/>
            <a:chOff x="1694999" y="3472597"/>
            <a:chExt cx="1467301" cy="1429013"/>
          </a:xfrm>
        </p:grpSpPr>
        <p:sp>
          <p:nvSpPr>
            <p:cNvPr id="14" name="文本框 66"/>
            <p:cNvSpPr txBox="1">
              <a:spLocks noChangeArrowheads="1"/>
            </p:cNvSpPr>
            <p:nvPr/>
          </p:nvSpPr>
          <p:spPr bwMode="auto">
            <a:xfrm>
              <a:off x="1694999" y="3885947"/>
              <a:ext cx="146730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2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点击此处添加内容，建议您展示时采用微软雅黑字体点击此处添加内容，建议您展示时采用微软雅黑字体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AutoShape 25"/>
            <p:cNvSpPr>
              <a:spLocks/>
            </p:cNvSpPr>
            <p:nvPr/>
          </p:nvSpPr>
          <p:spPr bwMode="auto">
            <a:xfrm>
              <a:off x="1782966" y="3472597"/>
              <a:ext cx="1291367" cy="314098"/>
            </a:xfrm>
            <a:custGeom>
              <a:avLst/>
              <a:gdLst>
                <a:gd name="T0" fmla="*/ 511125023 w 21600"/>
                <a:gd name="T1" fmla="*/ 3360208 h 21600"/>
                <a:gd name="T2" fmla="*/ 511125023 w 21600"/>
                <a:gd name="T3" fmla="*/ 3360208 h 21600"/>
                <a:gd name="T4" fmla="*/ 511125023 w 21600"/>
                <a:gd name="T5" fmla="*/ 3360208 h 21600"/>
                <a:gd name="T6" fmla="*/ 511125023 w 21600"/>
                <a:gd name="T7" fmla="*/ 336020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13716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18288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22860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27432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1275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s-E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80560" y="3431196"/>
            <a:ext cx="1583856" cy="1542526"/>
            <a:chOff x="1694999" y="3472597"/>
            <a:chExt cx="1467301" cy="1429013"/>
          </a:xfrm>
        </p:grpSpPr>
        <p:sp>
          <p:nvSpPr>
            <p:cNvPr id="18" name="文本框 66"/>
            <p:cNvSpPr txBox="1">
              <a:spLocks noChangeArrowheads="1"/>
            </p:cNvSpPr>
            <p:nvPr/>
          </p:nvSpPr>
          <p:spPr bwMode="auto">
            <a:xfrm>
              <a:off x="1694999" y="3885947"/>
              <a:ext cx="146730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2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点击此处添加内容，建议您展示时采用微软雅黑字体点击此处添加内容，建议您展示时采用微软雅黑字体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AutoShape 25"/>
            <p:cNvSpPr>
              <a:spLocks/>
            </p:cNvSpPr>
            <p:nvPr/>
          </p:nvSpPr>
          <p:spPr bwMode="auto">
            <a:xfrm>
              <a:off x="1782966" y="3472597"/>
              <a:ext cx="1291367" cy="314098"/>
            </a:xfrm>
            <a:custGeom>
              <a:avLst/>
              <a:gdLst>
                <a:gd name="T0" fmla="*/ 511125023 w 21600"/>
                <a:gd name="T1" fmla="*/ 3360208 h 21600"/>
                <a:gd name="T2" fmla="*/ 511125023 w 21600"/>
                <a:gd name="T3" fmla="*/ 3360208 h 21600"/>
                <a:gd name="T4" fmla="*/ 511125023 w 21600"/>
                <a:gd name="T5" fmla="*/ 3360208 h 21600"/>
                <a:gd name="T6" fmla="*/ 511125023 w 21600"/>
                <a:gd name="T7" fmla="*/ 336020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13716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18288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22860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27432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1275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s-E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07022" y="3431196"/>
            <a:ext cx="1583856" cy="1542526"/>
            <a:chOff x="1694999" y="3472597"/>
            <a:chExt cx="1467301" cy="1429013"/>
          </a:xfrm>
        </p:grpSpPr>
        <p:sp>
          <p:nvSpPr>
            <p:cNvPr id="21" name="文本框 66"/>
            <p:cNvSpPr txBox="1">
              <a:spLocks noChangeArrowheads="1"/>
            </p:cNvSpPr>
            <p:nvPr/>
          </p:nvSpPr>
          <p:spPr bwMode="auto">
            <a:xfrm>
              <a:off x="1694999" y="3885947"/>
              <a:ext cx="146730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2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点击此处添加内容，建议您展示时采用微软雅黑字体点击此处添加内容，建议您展示时采用微软雅黑字体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AutoShape 25"/>
            <p:cNvSpPr>
              <a:spLocks/>
            </p:cNvSpPr>
            <p:nvPr/>
          </p:nvSpPr>
          <p:spPr bwMode="auto">
            <a:xfrm>
              <a:off x="1782966" y="3472597"/>
              <a:ext cx="1291367" cy="314098"/>
            </a:xfrm>
            <a:custGeom>
              <a:avLst/>
              <a:gdLst>
                <a:gd name="T0" fmla="*/ 511125023 w 21600"/>
                <a:gd name="T1" fmla="*/ 3360208 h 21600"/>
                <a:gd name="T2" fmla="*/ 511125023 w 21600"/>
                <a:gd name="T3" fmla="*/ 3360208 h 21600"/>
                <a:gd name="T4" fmla="*/ 511125023 w 21600"/>
                <a:gd name="T5" fmla="*/ 3360208 h 21600"/>
                <a:gd name="T6" fmla="*/ 511125023 w 21600"/>
                <a:gd name="T7" fmla="*/ 336020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13716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18288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22860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27432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1275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s-E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12920" y="3431196"/>
            <a:ext cx="1583856" cy="1542526"/>
            <a:chOff x="1694999" y="3472597"/>
            <a:chExt cx="1467301" cy="1429013"/>
          </a:xfrm>
        </p:grpSpPr>
        <p:sp>
          <p:nvSpPr>
            <p:cNvPr id="24" name="文本框 66"/>
            <p:cNvSpPr txBox="1">
              <a:spLocks noChangeArrowheads="1"/>
            </p:cNvSpPr>
            <p:nvPr/>
          </p:nvSpPr>
          <p:spPr bwMode="auto">
            <a:xfrm>
              <a:off x="1694999" y="3885947"/>
              <a:ext cx="146730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2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点击此处添加内容，建议您展示时采用微软雅黑字体点击此处添加内容，建议您展示时采用微软雅黑字体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AutoShape 25"/>
            <p:cNvSpPr>
              <a:spLocks/>
            </p:cNvSpPr>
            <p:nvPr/>
          </p:nvSpPr>
          <p:spPr bwMode="auto">
            <a:xfrm>
              <a:off x="1782966" y="3472597"/>
              <a:ext cx="1291367" cy="314098"/>
            </a:xfrm>
            <a:custGeom>
              <a:avLst/>
              <a:gdLst>
                <a:gd name="T0" fmla="*/ 511125023 w 21600"/>
                <a:gd name="T1" fmla="*/ 3360208 h 21600"/>
                <a:gd name="T2" fmla="*/ 511125023 w 21600"/>
                <a:gd name="T3" fmla="*/ 3360208 h 21600"/>
                <a:gd name="T4" fmla="*/ 511125023 w 21600"/>
                <a:gd name="T5" fmla="*/ 3360208 h 21600"/>
                <a:gd name="T6" fmla="*/ 511125023 w 21600"/>
                <a:gd name="T7" fmla="*/ 336020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defTabSz="64770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13716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18288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22860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2743200" indent="914400" defTabSz="647700" eaLnBrk="0" fontAlgn="base" hangingPunct="0"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1275"/>
                </a:spcBef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s-E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001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点击此处添加标题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2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4963343" y="145459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63343" y="1780774"/>
            <a:ext cx="5698228" cy="52522"/>
          </a:xfrm>
          <a:prstGeom prst="rect">
            <a:avLst/>
          </a:prstGeom>
          <a:solidFill>
            <a:srgbClr val="027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Box 23"/>
          <p:cNvSpPr txBox="1"/>
          <p:nvPr/>
        </p:nvSpPr>
        <p:spPr>
          <a:xfrm>
            <a:off x="4963343" y="286088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63343" y="3187067"/>
            <a:ext cx="5698228" cy="525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4963343" y="434990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添加标题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63343" y="4676083"/>
            <a:ext cx="5698228" cy="525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9939"/>
          <a:stretch>
            <a:fillRect/>
          </a:stretch>
        </p:blipFill>
        <p:spPr bwMode="auto">
          <a:xfrm>
            <a:off x="1502596" y="1698050"/>
            <a:ext cx="2672508" cy="3669887"/>
          </a:xfrm>
          <a:prstGeom prst="rect">
            <a:avLst/>
          </a:prstGeom>
          <a:solidFill>
            <a:srgbClr val="0071C1"/>
          </a:solidFill>
          <a:ln>
            <a:noFill/>
          </a:ln>
        </p:spPr>
      </p:pic>
      <p:sp>
        <p:nvSpPr>
          <p:cNvPr id="11" name="文本框 10"/>
          <p:cNvSpPr txBox="1"/>
          <p:nvPr/>
        </p:nvSpPr>
        <p:spPr bwMode="auto">
          <a:xfrm>
            <a:off x="4986257" y="1929245"/>
            <a:ext cx="5541467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1200"/>
              </a:lnSpc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点击此处添加内容，可以复制您的文本在此框粘贴，并选择只保留文字，建议您展示时采用微软雅黑字体，点击此处添加内容，可以复制您的文本在此框粘贴</a:t>
            </a: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4986257" y="3300845"/>
            <a:ext cx="5541467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1200"/>
              </a:lnSpc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点击此处添加内容，可以复制您的文本在此框粘贴，并选择只保留文字，建议您展示时采用微软雅黑字体，点击此处添加内容，可以复制您的文本在此框粘贴</a:t>
            </a: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4986257" y="4838700"/>
            <a:ext cx="554146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1200"/>
              </a:lnSpc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点击此处添加内容，可以复制您的文本在此框粘贴，并选择只保留文字，建议您展示时采用微软雅黑字体，点击此处添加内容，可以复制您的文本在此框粘贴</a:t>
            </a:r>
          </a:p>
          <a:p>
            <a:pPr defTabSz="914400">
              <a:lnSpc>
                <a:spcPct val="120000"/>
              </a:lnSpc>
              <a:defRPr/>
            </a:pP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.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01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点击此处添加标题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7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100"/>
            <a:ext cx="12192000" cy="689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350" y="3507144"/>
            <a:ext cx="1943100" cy="33508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4999" y="514350"/>
            <a:ext cx="3876261" cy="2743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34000" y="685800"/>
            <a:ext cx="491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mtClean="0">
                <a:solidFill>
                  <a:schemeClr val="bg1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2017</a:t>
            </a:r>
            <a:endParaRPr lang="zh-CN" altLang="en-US" sz="9600">
              <a:solidFill>
                <a:schemeClr val="bg1"/>
              </a:solidFill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1150" y="1905000"/>
            <a:ext cx="6076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spc="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80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585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 idx="4294967295"/>
          </p:nvPr>
        </p:nvSpPr>
        <p:spPr>
          <a:xfrm>
            <a:off x="859210" y="385986"/>
            <a:ext cx="8075612" cy="5651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zh-CN" sz="3200" b="1">
                <a:latin typeface="+mn-ea"/>
                <a:ea typeface="+mn-ea"/>
              </a:rPr>
              <a:t>目录</a:t>
            </a:r>
          </a:p>
        </p:txBody>
      </p:sp>
      <p:sp>
        <p:nvSpPr>
          <p:cNvPr id="44" name="TextBox 3"/>
          <p:cNvSpPr txBox="1">
            <a:spLocks noChangeArrowheads="1"/>
          </p:cNvSpPr>
          <p:nvPr/>
        </p:nvSpPr>
        <p:spPr bwMode="auto">
          <a:xfrm>
            <a:off x="3582025" y="1965360"/>
            <a:ext cx="4396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595959"/>
                </a:solidFill>
              </a:rPr>
              <a:t>第一部分        </a:t>
            </a:r>
            <a:r>
              <a:rPr lang="zh-CN" altLang="en-US" sz="2000">
                <a:solidFill>
                  <a:srgbClr val="595959"/>
                </a:solidFill>
              </a:rPr>
              <a:t>在此添加标题文本</a:t>
            </a:r>
          </a:p>
        </p:txBody>
      </p:sp>
      <p:cxnSp>
        <p:nvCxnSpPr>
          <p:cNvPr id="45" name="直接连接符 6"/>
          <p:cNvCxnSpPr>
            <a:cxnSpLocks noChangeShapeType="1"/>
          </p:cNvCxnSpPr>
          <p:nvPr/>
        </p:nvCxnSpPr>
        <p:spPr bwMode="auto">
          <a:xfrm>
            <a:off x="3132137" y="2447561"/>
            <a:ext cx="5860976" cy="0"/>
          </a:xfrm>
          <a:prstGeom prst="line">
            <a:avLst/>
          </a:prstGeom>
          <a:noFill/>
          <a:ln w="9525" cmpd="sng">
            <a:solidFill>
              <a:schemeClr val="accent1"/>
            </a:solidFill>
            <a:prstDash val="sysDash"/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接连接符 10"/>
          <p:cNvCxnSpPr>
            <a:cxnSpLocks noChangeShapeType="1"/>
          </p:cNvCxnSpPr>
          <p:nvPr/>
        </p:nvCxnSpPr>
        <p:spPr bwMode="auto">
          <a:xfrm>
            <a:off x="3147050" y="1851024"/>
            <a:ext cx="0" cy="3273426"/>
          </a:xfrm>
          <a:prstGeom prst="line">
            <a:avLst/>
          </a:prstGeom>
          <a:noFill/>
          <a:ln w="9525" cmpd="sng">
            <a:solidFill>
              <a:schemeClr val="accent1"/>
            </a:solidFill>
            <a:prstDash val="sysDash"/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Box 13"/>
          <p:cNvSpPr txBox="1">
            <a:spLocks noChangeArrowheads="1"/>
          </p:cNvSpPr>
          <p:nvPr/>
        </p:nvSpPr>
        <p:spPr bwMode="auto">
          <a:xfrm>
            <a:off x="3582025" y="2914848"/>
            <a:ext cx="4396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595959"/>
                </a:solidFill>
              </a:rPr>
              <a:t>第二部分        </a:t>
            </a:r>
            <a:r>
              <a:rPr lang="zh-CN" altLang="en-US" sz="2000">
                <a:solidFill>
                  <a:srgbClr val="595959"/>
                </a:solidFill>
              </a:rPr>
              <a:t>在此添加标题文本</a:t>
            </a:r>
          </a:p>
        </p:txBody>
      </p:sp>
      <p:cxnSp>
        <p:nvCxnSpPr>
          <p:cNvPr id="48" name="直接连接符 14"/>
          <p:cNvCxnSpPr>
            <a:cxnSpLocks noChangeShapeType="1"/>
          </p:cNvCxnSpPr>
          <p:nvPr/>
        </p:nvCxnSpPr>
        <p:spPr bwMode="auto">
          <a:xfrm>
            <a:off x="3134622" y="3389593"/>
            <a:ext cx="5863462" cy="0"/>
          </a:xfrm>
          <a:prstGeom prst="line">
            <a:avLst/>
          </a:prstGeom>
          <a:noFill/>
          <a:ln w="9525" cmpd="sng">
            <a:solidFill>
              <a:schemeClr val="accent1"/>
            </a:solidFill>
            <a:prstDash val="sysDash"/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TextBox 15"/>
          <p:cNvSpPr txBox="1">
            <a:spLocks noChangeArrowheads="1"/>
          </p:cNvSpPr>
          <p:nvPr/>
        </p:nvSpPr>
        <p:spPr bwMode="auto">
          <a:xfrm>
            <a:off x="3582025" y="3849423"/>
            <a:ext cx="4396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2000" b="1">
                <a:solidFill>
                  <a:srgbClr val="595959"/>
                </a:solidFill>
              </a:rPr>
              <a:t>第三部分        </a:t>
            </a:r>
            <a:r>
              <a:rPr lang="zh-CN" altLang="en-US" sz="2000">
                <a:solidFill>
                  <a:srgbClr val="595959"/>
                </a:solidFill>
              </a:rPr>
              <a:t>在此添加标题文本</a:t>
            </a:r>
          </a:p>
        </p:txBody>
      </p:sp>
      <p:cxnSp>
        <p:nvCxnSpPr>
          <p:cNvPr id="50" name="直接连接符 16"/>
          <p:cNvCxnSpPr>
            <a:cxnSpLocks noChangeShapeType="1"/>
          </p:cNvCxnSpPr>
          <p:nvPr/>
        </p:nvCxnSpPr>
        <p:spPr bwMode="auto">
          <a:xfrm>
            <a:off x="3132137" y="4331624"/>
            <a:ext cx="5860976" cy="0"/>
          </a:xfrm>
          <a:prstGeom prst="line">
            <a:avLst/>
          </a:prstGeom>
          <a:noFill/>
          <a:ln w="9525" cmpd="sng">
            <a:solidFill>
              <a:schemeClr val="accent1"/>
            </a:solidFill>
            <a:prstDash val="sysDash"/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直接连接符 16"/>
          <p:cNvCxnSpPr>
            <a:cxnSpLocks noChangeShapeType="1"/>
          </p:cNvCxnSpPr>
          <p:nvPr/>
        </p:nvCxnSpPr>
        <p:spPr bwMode="auto">
          <a:xfrm>
            <a:off x="3132137" y="5169824"/>
            <a:ext cx="5860976" cy="0"/>
          </a:xfrm>
          <a:prstGeom prst="line">
            <a:avLst/>
          </a:prstGeom>
          <a:noFill/>
          <a:ln w="9525" cmpd="sng">
            <a:solidFill>
              <a:schemeClr val="accent1"/>
            </a:solidFill>
            <a:prstDash val="sysDash"/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15"/>
          <p:cNvSpPr txBox="1">
            <a:spLocks noChangeArrowheads="1"/>
          </p:cNvSpPr>
          <p:nvPr/>
        </p:nvSpPr>
        <p:spPr bwMode="auto">
          <a:xfrm>
            <a:off x="3582025" y="4630473"/>
            <a:ext cx="4396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2000" b="1" smtClean="0">
                <a:solidFill>
                  <a:srgbClr val="595959"/>
                </a:solidFill>
              </a:rPr>
              <a:t>第</a:t>
            </a:r>
            <a:r>
              <a:rPr lang="zh-CN" altLang="en-US" sz="2000" b="1">
                <a:solidFill>
                  <a:srgbClr val="595959"/>
                </a:solidFill>
              </a:rPr>
              <a:t>四</a:t>
            </a:r>
            <a:r>
              <a:rPr lang="zh-CN" altLang="en-US" sz="2000" b="1" smtClean="0">
                <a:solidFill>
                  <a:srgbClr val="595959"/>
                </a:solidFill>
              </a:rPr>
              <a:t>部分        </a:t>
            </a:r>
            <a:r>
              <a:rPr lang="zh-CN" altLang="en-US" sz="2000">
                <a:solidFill>
                  <a:srgbClr val="595959"/>
                </a:solidFill>
              </a:rPr>
              <a:t>在此添加标题文本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54472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11797" y="3117794"/>
            <a:ext cx="7568407" cy="622412"/>
            <a:chOff x="2771775" y="2325688"/>
            <a:chExt cx="3744913" cy="307975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2843213" y="2325688"/>
              <a:ext cx="3673475" cy="289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3200" b="1">
                  <a:solidFill>
                    <a:srgbClr val="595959"/>
                  </a:solidFill>
                </a:rPr>
                <a:t>第一部分        </a:t>
              </a:r>
              <a:r>
                <a:rPr lang="zh-CN" altLang="en-US" sz="3200">
                  <a:solidFill>
                    <a:srgbClr val="595959"/>
                  </a:solidFill>
                </a:rPr>
                <a:t>在此添加标题文本</a:t>
              </a:r>
            </a:p>
          </p:txBody>
        </p: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2771775" y="2633663"/>
              <a:ext cx="3744913" cy="0"/>
            </a:xfrm>
            <a:prstGeom prst="line">
              <a:avLst/>
            </a:prstGeom>
            <a:noFill/>
            <a:ln w="9525" cmpd="sng">
              <a:solidFill>
                <a:schemeClr val="accent1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806252" y="347886"/>
            <a:ext cx="8108950" cy="5651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380083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01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点击此处添加标题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431"/>
          <p:cNvSpPr/>
          <p:nvPr/>
        </p:nvSpPr>
        <p:spPr>
          <a:xfrm>
            <a:off x="8411052" y="1314450"/>
            <a:ext cx="1975984" cy="4531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528" extrusionOk="0">
                <a:moveTo>
                  <a:pt x="14419" y="2612"/>
                </a:moveTo>
                <a:cubicBezTo>
                  <a:pt x="14419" y="2612"/>
                  <a:pt x="14427" y="2656"/>
                  <a:pt x="14391" y="2720"/>
                </a:cubicBezTo>
                <a:cubicBezTo>
                  <a:pt x="14355" y="2782"/>
                  <a:pt x="14372" y="2878"/>
                  <a:pt x="14377" y="2923"/>
                </a:cubicBezTo>
                <a:cubicBezTo>
                  <a:pt x="14382" y="2968"/>
                  <a:pt x="15057" y="3011"/>
                  <a:pt x="15078" y="3146"/>
                </a:cubicBezTo>
                <a:cubicBezTo>
                  <a:pt x="15098" y="3282"/>
                  <a:pt x="15570" y="3339"/>
                  <a:pt x="15570" y="3339"/>
                </a:cubicBezTo>
                <a:lnTo>
                  <a:pt x="16890" y="3697"/>
                </a:lnTo>
                <a:lnTo>
                  <a:pt x="17778" y="4028"/>
                </a:lnTo>
                <a:cubicBezTo>
                  <a:pt x="17778" y="4028"/>
                  <a:pt x="18873" y="4324"/>
                  <a:pt x="18873" y="4433"/>
                </a:cubicBezTo>
                <a:cubicBezTo>
                  <a:pt x="18873" y="4540"/>
                  <a:pt x="19265" y="4990"/>
                  <a:pt x="19265" y="5098"/>
                </a:cubicBezTo>
                <a:cubicBezTo>
                  <a:pt x="19265" y="5206"/>
                  <a:pt x="19286" y="5368"/>
                  <a:pt x="19265" y="5521"/>
                </a:cubicBezTo>
                <a:cubicBezTo>
                  <a:pt x="19244" y="5674"/>
                  <a:pt x="19345" y="5845"/>
                  <a:pt x="19274" y="5935"/>
                </a:cubicBezTo>
                <a:cubicBezTo>
                  <a:pt x="19203" y="6025"/>
                  <a:pt x="19121" y="6421"/>
                  <a:pt x="19121" y="6421"/>
                </a:cubicBezTo>
                <a:cubicBezTo>
                  <a:pt x="19121" y="6421"/>
                  <a:pt x="19265" y="7366"/>
                  <a:pt x="19182" y="7474"/>
                </a:cubicBezTo>
                <a:cubicBezTo>
                  <a:pt x="19100" y="7582"/>
                  <a:pt x="18830" y="7771"/>
                  <a:pt x="18893" y="7825"/>
                </a:cubicBezTo>
                <a:cubicBezTo>
                  <a:pt x="18956" y="7879"/>
                  <a:pt x="19059" y="8158"/>
                  <a:pt x="19059" y="8212"/>
                </a:cubicBezTo>
                <a:cubicBezTo>
                  <a:pt x="19059" y="8266"/>
                  <a:pt x="18727" y="8627"/>
                  <a:pt x="18727" y="8627"/>
                </a:cubicBezTo>
                <a:lnTo>
                  <a:pt x="18687" y="9490"/>
                </a:lnTo>
                <a:cubicBezTo>
                  <a:pt x="18687" y="9490"/>
                  <a:pt x="18190" y="10615"/>
                  <a:pt x="18190" y="10840"/>
                </a:cubicBezTo>
                <a:cubicBezTo>
                  <a:pt x="18190" y="11065"/>
                  <a:pt x="17798" y="11669"/>
                  <a:pt x="17798" y="11669"/>
                </a:cubicBezTo>
                <a:cubicBezTo>
                  <a:pt x="17798" y="11669"/>
                  <a:pt x="17880" y="11812"/>
                  <a:pt x="17901" y="11849"/>
                </a:cubicBezTo>
                <a:cubicBezTo>
                  <a:pt x="17922" y="11884"/>
                  <a:pt x="17550" y="11948"/>
                  <a:pt x="17550" y="11948"/>
                </a:cubicBezTo>
                <a:lnTo>
                  <a:pt x="17509" y="12146"/>
                </a:lnTo>
                <a:cubicBezTo>
                  <a:pt x="17509" y="12146"/>
                  <a:pt x="18025" y="12396"/>
                  <a:pt x="18025" y="12423"/>
                </a:cubicBezTo>
                <a:cubicBezTo>
                  <a:pt x="18025" y="12450"/>
                  <a:pt x="18459" y="12539"/>
                  <a:pt x="18459" y="12539"/>
                </a:cubicBezTo>
                <a:lnTo>
                  <a:pt x="19108" y="12539"/>
                </a:lnTo>
                <a:lnTo>
                  <a:pt x="21249" y="12502"/>
                </a:lnTo>
                <a:cubicBezTo>
                  <a:pt x="21249" y="12502"/>
                  <a:pt x="21518" y="13971"/>
                  <a:pt x="21393" y="14169"/>
                </a:cubicBezTo>
                <a:cubicBezTo>
                  <a:pt x="21270" y="14367"/>
                  <a:pt x="21310" y="14305"/>
                  <a:pt x="21310" y="14305"/>
                </a:cubicBezTo>
                <a:cubicBezTo>
                  <a:pt x="21310" y="14305"/>
                  <a:pt x="21600" y="15737"/>
                  <a:pt x="21538" y="15845"/>
                </a:cubicBezTo>
                <a:cubicBezTo>
                  <a:pt x="21476" y="15953"/>
                  <a:pt x="21352" y="15989"/>
                  <a:pt x="21124" y="15989"/>
                </a:cubicBezTo>
                <a:cubicBezTo>
                  <a:pt x="20897" y="15989"/>
                  <a:pt x="16827" y="16125"/>
                  <a:pt x="16827" y="16125"/>
                </a:cubicBezTo>
                <a:cubicBezTo>
                  <a:pt x="16827" y="16125"/>
                  <a:pt x="16806" y="16556"/>
                  <a:pt x="16806" y="16709"/>
                </a:cubicBezTo>
                <a:cubicBezTo>
                  <a:pt x="16806" y="16862"/>
                  <a:pt x="16868" y="18249"/>
                  <a:pt x="16558" y="18456"/>
                </a:cubicBezTo>
                <a:cubicBezTo>
                  <a:pt x="16248" y="18663"/>
                  <a:pt x="16574" y="18969"/>
                  <a:pt x="16160" y="19068"/>
                </a:cubicBezTo>
                <a:cubicBezTo>
                  <a:pt x="15766" y="19162"/>
                  <a:pt x="15930" y="19377"/>
                  <a:pt x="16078" y="19410"/>
                </a:cubicBezTo>
                <a:cubicBezTo>
                  <a:pt x="16201" y="19437"/>
                  <a:pt x="16186" y="19608"/>
                  <a:pt x="16207" y="19653"/>
                </a:cubicBezTo>
                <a:cubicBezTo>
                  <a:pt x="16228" y="19698"/>
                  <a:pt x="16041" y="20175"/>
                  <a:pt x="16041" y="20175"/>
                </a:cubicBezTo>
                <a:lnTo>
                  <a:pt x="16000" y="20670"/>
                </a:lnTo>
                <a:lnTo>
                  <a:pt x="15505" y="20832"/>
                </a:lnTo>
                <a:cubicBezTo>
                  <a:pt x="15505" y="20832"/>
                  <a:pt x="15277" y="21093"/>
                  <a:pt x="15277" y="21138"/>
                </a:cubicBezTo>
                <a:cubicBezTo>
                  <a:pt x="15277" y="21183"/>
                  <a:pt x="14016" y="21552"/>
                  <a:pt x="13066" y="21507"/>
                </a:cubicBezTo>
                <a:cubicBezTo>
                  <a:pt x="13066" y="21507"/>
                  <a:pt x="12095" y="21551"/>
                  <a:pt x="11971" y="21511"/>
                </a:cubicBezTo>
                <a:cubicBezTo>
                  <a:pt x="11847" y="21471"/>
                  <a:pt x="11785" y="21165"/>
                  <a:pt x="11971" y="21138"/>
                </a:cubicBezTo>
                <a:cubicBezTo>
                  <a:pt x="12157" y="21111"/>
                  <a:pt x="12157" y="21039"/>
                  <a:pt x="12157" y="21039"/>
                </a:cubicBezTo>
                <a:cubicBezTo>
                  <a:pt x="12157" y="21039"/>
                  <a:pt x="12033" y="20733"/>
                  <a:pt x="12199" y="20742"/>
                </a:cubicBezTo>
                <a:cubicBezTo>
                  <a:pt x="12363" y="20751"/>
                  <a:pt x="12714" y="20499"/>
                  <a:pt x="12777" y="20454"/>
                </a:cubicBezTo>
                <a:cubicBezTo>
                  <a:pt x="12839" y="20409"/>
                  <a:pt x="13190" y="20166"/>
                  <a:pt x="13128" y="20139"/>
                </a:cubicBezTo>
                <a:cubicBezTo>
                  <a:pt x="13066" y="20112"/>
                  <a:pt x="12529" y="19464"/>
                  <a:pt x="12591" y="19392"/>
                </a:cubicBezTo>
                <a:cubicBezTo>
                  <a:pt x="12653" y="19320"/>
                  <a:pt x="12859" y="18996"/>
                  <a:pt x="12942" y="18996"/>
                </a:cubicBezTo>
                <a:cubicBezTo>
                  <a:pt x="13025" y="18996"/>
                  <a:pt x="13706" y="18482"/>
                  <a:pt x="13706" y="18428"/>
                </a:cubicBezTo>
                <a:cubicBezTo>
                  <a:pt x="13706" y="18375"/>
                  <a:pt x="13397" y="18006"/>
                  <a:pt x="13397" y="18006"/>
                </a:cubicBezTo>
                <a:cubicBezTo>
                  <a:pt x="13397" y="18006"/>
                  <a:pt x="13273" y="17699"/>
                  <a:pt x="13417" y="17699"/>
                </a:cubicBezTo>
                <a:cubicBezTo>
                  <a:pt x="13561" y="17699"/>
                  <a:pt x="13810" y="17465"/>
                  <a:pt x="13810" y="17384"/>
                </a:cubicBezTo>
                <a:cubicBezTo>
                  <a:pt x="13810" y="17303"/>
                  <a:pt x="13211" y="16268"/>
                  <a:pt x="13211" y="16268"/>
                </a:cubicBezTo>
                <a:cubicBezTo>
                  <a:pt x="13211" y="16268"/>
                  <a:pt x="12054" y="16259"/>
                  <a:pt x="11950" y="16259"/>
                </a:cubicBezTo>
                <a:cubicBezTo>
                  <a:pt x="11847" y="16259"/>
                  <a:pt x="11640" y="16088"/>
                  <a:pt x="11434" y="16088"/>
                </a:cubicBezTo>
                <a:cubicBezTo>
                  <a:pt x="11227" y="16088"/>
                  <a:pt x="11206" y="16403"/>
                  <a:pt x="11186" y="16484"/>
                </a:cubicBezTo>
                <a:cubicBezTo>
                  <a:pt x="11165" y="16565"/>
                  <a:pt x="10876" y="17060"/>
                  <a:pt x="10794" y="17150"/>
                </a:cubicBezTo>
                <a:cubicBezTo>
                  <a:pt x="10794" y="17150"/>
                  <a:pt x="10394" y="17742"/>
                  <a:pt x="10394" y="17835"/>
                </a:cubicBezTo>
                <a:cubicBezTo>
                  <a:pt x="10394" y="17929"/>
                  <a:pt x="10098" y="18385"/>
                  <a:pt x="10072" y="18456"/>
                </a:cubicBezTo>
                <a:cubicBezTo>
                  <a:pt x="10045" y="18526"/>
                  <a:pt x="9749" y="18947"/>
                  <a:pt x="9615" y="19029"/>
                </a:cubicBezTo>
                <a:cubicBezTo>
                  <a:pt x="9480" y="19111"/>
                  <a:pt x="8943" y="19380"/>
                  <a:pt x="8943" y="19544"/>
                </a:cubicBezTo>
                <a:cubicBezTo>
                  <a:pt x="8943" y="19708"/>
                  <a:pt x="8487" y="20036"/>
                  <a:pt x="8540" y="20094"/>
                </a:cubicBezTo>
                <a:cubicBezTo>
                  <a:pt x="8594" y="20153"/>
                  <a:pt x="8378" y="20469"/>
                  <a:pt x="8378" y="20504"/>
                </a:cubicBezTo>
                <a:cubicBezTo>
                  <a:pt x="8378" y="20539"/>
                  <a:pt x="8083" y="20574"/>
                  <a:pt x="8083" y="20574"/>
                </a:cubicBezTo>
                <a:cubicBezTo>
                  <a:pt x="8083" y="20574"/>
                  <a:pt x="8169" y="20914"/>
                  <a:pt x="8169" y="20949"/>
                </a:cubicBezTo>
                <a:cubicBezTo>
                  <a:pt x="8169" y="20984"/>
                  <a:pt x="7524" y="21194"/>
                  <a:pt x="5997" y="21124"/>
                </a:cubicBezTo>
                <a:lnTo>
                  <a:pt x="5997" y="20991"/>
                </a:lnTo>
                <a:cubicBezTo>
                  <a:pt x="5997" y="20991"/>
                  <a:pt x="5252" y="20925"/>
                  <a:pt x="5065" y="21019"/>
                </a:cubicBezTo>
                <a:cubicBezTo>
                  <a:pt x="4877" y="21113"/>
                  <a:pt x="3551" y="21230"/>
                  <a:pt x="3121" y="21194"/>
                </a:cubicBezTo>
                <a:cubicBezTo>
                  <a:pt x="2692" y="21159"/>
                  <a:pt x="1747" y="21335"/>
                  <a:pt x="0" y="20855"/>
                </a:cubicBezTo>
                <a:cubicBezTo>
                  <a:pt x="0" y="20855"/>
                  <a:pt x="106" y="20644"/>
                  <a:pt x="240" y="20644"/>
                </a:cubicBezTo>
                <a:cubicBezTo>
                  <a:pt x="373" y="20644"/>
                  <a:pt x="1797" y="20644"/>
                  <a:pt x="2092" y="20621"/>
                </a:cubicBezTo>
                <a:cubicBezTo>
                  <a:pt x="2388" y="20598"/>
                  <a:pt x="3355" y="20317"/>
                  <a:pt x="3409" y="20293"/>
                </a:cubicBezTo>
                <a:cubicBezTo>
                  <a:pt x="3462" y="20270"/>
                  <a:pt x="4079" y="19907"/>
                  <a:pt x="4187" y="19942"/>
                </a:cubicBezTo>
                <a:cubicBezTo>
                  <a:pt x="4294" y="19977"/>
                  <a:pt x="4751" y="19380"/>
                  <a:pt x="4939" y="19380"/>
                </a:cubicBezTo>
                <a:cubicBezTo>
                  <a:pt x="5127" y="19380"/>
                  <a:pt x="4912" y="19029"/>
                  <a:pt x="5020" y="19029"/>
                </a:cubicBezTo>
                <a:cubicBezTo>
                  <a:pt x="5128" y="19029"/>
                  <a:pt x="5745" y="18971"/>
                  <a:pt x="5853" y="18912"/>
                </a:cubicBezTo>
                <a:cubicBezTo>
                  <a:pt x="5960" y="18853"/>
                  <a:pt x="6336" y="17823"/>
                  <a:pt x="6336" y="17823"/>
                </a:cubicBezTo>
                <a:cubicBezTo>
                  <a:pt x="6336" y="17823"/>
                  <a:pt x="6014" y="17566"/>
                  <a:pt x="6740" y="17332"/>
                </a:cubicBezTo>
                <a:cubicBezTo>
                  <a:pt x="6740" y="17332"/>
                  <a:pt x="6846" y="16325"/>
                  <a:pt x="6928" y="16208"/>
                </a:cubicBezTo>
                <a:cubicBezTo>
                  <a:pt x="7008" y="16091"/>
                  <a:pt x="7008" y="15529"/>
                  <a:pt x="7008" y="15529"/>
                </a:cubicBezTo>
                <a:cubicBezTo>
                  <a:pt x="7008" y="15529"/>
                  <a:pt x="7062" y="13890"/>
                  <a:pt x="7169" y="13914"/>
                </a:cubicBezTo>
                <a:cubicBezTo>
                  <a:pt x="7277" y="13937"/>
                  <a:pt x="7492" y="13680"/>
                  <a:pt x="7545" y="13644"/>
                </a:cubicBezTo>
                <a:cubicBezTo>
                  <a:pt x="7600" y="13609"/>
                  <a:pt x="6846" y="12123"/>
                  <a:pt x="7008" y="11772"/>
                </a:cubicBezTo>
                <a:cubicBezTo>
                  <a:pt x="7008" y="11772"/>
                  <a:pt x="6229" y="11245"/>
                  <a:pt x="6336" y="11163"/>
                </a:cubicBezTo>
                <a:cubicBezTo>
                  <a:pt x="6444" y="11081"/>
                  <a:pt x="6121" y="10402"/>
                  <a:pt x="6121" y="10402"/>
                </a:cubicBezTo>
                <a:cubicBezTo>
                  <a:pt x="6121" y="10402"/>
                  <a:pt x="6525" y="9770"/>
                  <a:pt x="6767" y="9700"/>
                </a:cubicBezTo>
                <a:cubicBezTo>
                  <a:pt x="7008" y="9629"/>
                  <a:pt x="7357" y="9220"/>
                  <a:pt x="7330" y="9079"/>
                </a:cubicBezTo>
                <a:cubicBezTo>
                  <a:pt x="7304" y="8939"/>
                  <a:pt x="7277" y="8658"/>
                  <a:pt x="7277" y="8658"/>
                </a:cubicBezTo>
                <a:lnTo>
                  <a:pt x="7438" y="7698"/>
                </a:lnTo>
                <a:lnTo>
                  <a:pt x="7922" y="6656"/>
                </a:lnTo>
                <a:cubicBezTo>
                  <a:pt x="7922" y="6656"/>
                  <a:pt x="8030" y="4678"/>
                  <a:pt x="8137" y="4678"/>
                </a:cubicBezTo>
                <a:cubicBezTo>
                  <a:pt x="8245" y="4678"/>
                  <a:pt x="8567" y="4104"/>
                  <a:pt x="8835" y="4116"/>
                </a:cubicBezTo>
                <a:cubicBezTo>
                  <a:pt x="9104" y="4128"/>
                  <a:pt x="10772" y="3566"/>
                  <a:pt x="10772" y="3566"/>
                </a:cubicBezTo>
                <a:cubicBezTo>
                  <a:pt x="10772" y="3566"/>
                  <a:pt x="11146" y="3449"/>
                  <a:pt x="11146" y="3390"/>
                </a:cubicBezTo>
                <a:cubicBezTo>
                  <a:pt x="11146" y="3332"/>
                  <a:pt x="11173" y="3004"/>
                  <a:pt x="11173" y="3004"/>
                </a:cubicBezTo>
                <a:cubicBezTo>
                  <a:pt x="11173" y="3004"/>
                  <a:pt x="10393" y="2629"/>
                  <a:pt x="10366" y="2395"/>
                </a:cubicBezTo>
                <a:lnTo>
                  <a:pt x="10226" y="2030"/>
                </a:lnTo>
                <a:lnTo>
                  <a:pt x="10109" y="1869"/>
                </a:lnTo>
                <a:lnTo>
                  <a:pt x="10109" y="801"/>
                </a:lnTo>
                <a:cubicBezTo>
                  <a:pt x="10109" y="801"/>
                  <a:pt x="10185" y="521"/>
                  <a:pt x="10436" y="469"/>
                </a:cubicBezTo>
                <a:cubicBezTo>
                  <a:pt x="10685" y="418"/>
                  <a:pt x="11786" y="-48"/>
                  <a:pt x="12182" y="4"/>
                </a:cubicBezTo>
                <a:cubicBezTo>
                  <a:pt x="12577" y="56"/>
                  <a:pt x="13194" y="73"/>
                  <a:pt x="13247" y="125"/>
                </a:cubicBezTo>
                <a:cubicBezTo>
                  <a:pt x="13299" y="176"/>
                  <a:pt x="14508" y="343"/>
                  <a:pt x="14521" y="481"/>
                </a:cubicBezTo>
                <a:cubicBezTo>
                  <a:pt x="14535" y="619"/>
                  <a:pt x="14925" y="998"/>
                  <a:pt x="14925" y="1101"/>
                </a:cubicBezTo>
                <a:cubicBezTo>
                  <a:pt x="14925" y="1205"/>
                  <a:pt x="14925" y="1383"/>
                  <a:pt x="14925" y="1383"/>
                </a:cubicBezTo>
                <a:lnTo>
                  <a:pt x="14838" y="1458"/>
                </a:lnTo>
                <a:cubicBezTo>
                  <a:pt x="14838" y="1458"/>
                  <a:pt x="15037" y="1791"/>
                  <a:pt x="14760" y="1975"/>
                </a:cubicBezTo>
                <a:cubicBezTo>
                  <a:pt x="14482" y="2159"/>
                  <a:pt x="14476" y="2159"/>
                  <a:pt x="14476" y="2159"/>
                </a:cubicBezTo>
                <a:lnTo>
                  <a:pt x="14486" y="2400"/>
                </a:lnTo>
                <a:cubicBezTo>
                  <a:pt x="14486" y="2400"/>
                  <a:pt x="14495" y="2617"/>
                  <a:pt x="14419" y="2612"/>
                </a:cubicBezTo>
              </a:path>
            </a:pathLst>
          </a:custGeom>
          <a:solidFill>
            <a:schemeClr val="accent1">
              <a:alpha val="3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hape 432"/>
          <p:cNvSpPr/>
          <p:nvPr/>
        </p:nvSpPr>
        <p:spPr>
          <a:xfrm>
            <a:off x="2130700" y="1786621"/>
            <a:ext cx="802763" cy="802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hape 433"/>
          <p:cNvSpPr/>
          <p:nvPr/>
        </p:nvSpPr>
        <p:spPr>
          <a:xfrm>
            <a:off x="2347021" y="2046836"/>
            <a:ext cx="370165" cy="281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471" extrusionOk="0">
                <a:moveTo>
                  <a:pt x="18032" y="19451"/>
                </a:moveTo>
                <a:cubicBezTo>
                  <a:pt x="17963" y="19995"/>
                  <a:pt x="19395" y="20889"/>
                  <a:pt x="19531" y="19300"/>
                </a:cubicBezTo>
                <a:cubicBezTo>
                  <a:pt x="20147" y="12135"/>
                  <a:pt x="19089" y="10074"/>
                  <a:pt x="19089" y="10074"/>
                </a:cubicBezTo>
                <a:lnTo>
                  <a:pt x="17607" y="11177"/>
                </a:lnTo>
                <a:cubicBezTo>
                  <a:pt x="17607" y="11176"/>
                  <a:pt x="18864" y="12766"/>
                  <a:pt x="18032" y="19451"/>
                </a:cubicBezTo>
                <a:close/>
                <a:moveTo>
                  <a:pt x="20735" y="6972"/>
                </a:moveTo>
                <a:lnTo>
                  <a:pt x="11888" y="386"/>
                </a:lnTo>
                <a:cubicBezTo>
                  <a:pt x="11196" y="-129"/>
                  <a:pt x="10061" y="-129"/>
                  <a:pt x="9368" y="386"/>
                </a:cubicBezTo>
                <a:lnTo>
                  <a:pt x="520" y="6972"/>
                </a:lnTo>
                <a:cubicBezTo>
                  <a:pt x="-173" y="7488"/>
                  <a:pt x="-173" y="8332"/>
                  <a:pt x="520" y="8848"/>
                </a:cubicBezTo>
                <a:lnTo>
                  <a:pt x="9367" y="15434"/>
                </a:lnTo>
                <a:cubicBezTo>
                  <a:pt x="10060" y="15949"/>
                  <a:pt x="11195" y="15949"/>
                  <a:pt x="11887" y="15434"/>
                </a:cubicBezTo>
                <a:lnTo>
                  <a:pt x="17607" y="11176"/>
                </a:lnTo>
                <a:lnTo>
                  <a:pt x="11405" y="9245"/>
                </a:lnTo>
                <a:cubicBezTo>
                  <a:pt x="11166" y="9323"/>
                  <a:pt x="10903" y="9366"/>
                  <a:pt x="10628" y="9366"/>
                </a:cubicBezTo>
                <a:cubicBezTo>
                  <a:pt x="9510" y="9366"/>
                  <a:pt x="8605" y="8652"/>
                  <a:pt x="8605" y="7769"/>
                </a:cubicBezTo>
                <a:cubicBezTo>
                  <a:pt x="8605" y="6883"/>
                  <a:pt x="9511" y="6168"/>
                  <a:pt x="10628" y="6168"/>
                </a:cubicBezTo>
                <a:cubicBezTo>
                  <a:pt x="11495" y="6168"/>
                  <a:pt x="12233" y="6602"/>
                  <a:pt x="12520" y="7205"/>
                </a:cubicBezTo>
                <a:lnTo>
                  <a:pt x="19089" y="10071"/>
                </a:lnTo>
                <a:lnTo>
                  <a:pt x="20735" y="8847"/>
                </a:lnTo>
                <a:cubicBezTo>
                  <a:pt x="21427" y="8332"/>
                  <a:pt x="21427" y="7488"/>
                  <a:pt x="20735" y="6972"/>
                </a:cubicBezTo>
                <a:close/>
                <a:moveTo>
                  <a:pt x="3510" y="13897"/>
                </a:moveTo>
                <a:cubicBezTo>
                  <a:pt x="4003" y="16551"/>
                  <a:pt x="4630" y="17712"/>
                  <a:pt x="6722" y="18928"/>
                </a:cubicBezTo>
                <a:cubicBezTo>
                  <a:pt x="8814" y="20143"/>
                  <a:pt x="9808" y="21471"/>
                  <a:pt x="10628" y="21471"/>
                </a:cubicBezTo>
                <a:cubicBezTo>
                  <a:pt x="11448" y="21471"/>
                  <a:pt x="12379" y="20310"/>
                  <a:pt x="14471" y="19092"/>
                </a:cubicBezTo>
                <a:cubicBezTo>
                  <a:pt x="16563" y="17876"/>
                  <a:pt x="16004" y="17506"/>
                  <a:pt x="16497" y="14852"/>
                </a:cubicBezTo>
                <a:lnTo>
                  <a:pt x="10628" y="18646"/>
                </a:lnTo>
                <a:cubicBezTo>
                  <a:pt x="10628" y="18646"/>
                  <a:pt x="3510" y="13897"/>
                  <a:pt x="3510" y="1389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lvl="0"/>
            <a:endParaRPr sz="2225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hape 434"/>
          <p:cNvSpPr/>
          <p:nvPr/>
        </p:nvSpPr>
        <p:spPr>
          <a:xfrm>
            <a:off x="3251213" y="3124089"/>
            <a:ext cx="611214" cy="611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lose/>
              </a:path>
            </a:pathLst>
          </a:custGeom>
          <a:solidFill>
            <a:schemeClr val="accent1">
              <a:alpha val="8006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Shape 435"/>
          <p:cNvSpPr/>
          <p:nvPr/>
        </p:nvSpPr>
        <p:spPr>
          <a:xfrm>
            <a:off x="3477900" y="3279930"/>
            <a:ext cx="157839" cy="30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600" extrusionOk="0">
                <a:moveTo>
                  <a:pt x="13265" y="19105"/>
                </a:moveTo>
                <a:lnTo>
                  <a:pt x="13265" y="21214"/>
                </a:lnTo>
                <a:cubicBezTo>
                  <a:pt x="13265" y="21431"/>
                  <a:pt x="12941" y="21600"/>
                  <a:pt x="12525" y="21600"/>
                </a:cubicBezTo>
                <a:lnTo>
                  <a:pt x="9407" y="21600"/>
                </a:lnTo>
                <a:cubicBezTo>
                  <a:pt x="9014" y="21600"/>
                  <a:pt x="8667" y="21431"/>
                  <a:pt x="8667" y="21214"/>
                </a:cubicBezTo>
                <a:lnTo>
                  <a:pt x="8667" y="19105"/>
                </a:lnTo>
                <a:cubicBezTo>
                  <a:pt x="3262" y="18707"/>
                  <a:pt x="305" y="17020"/>
                  <a:pt x="189" y="16947"/>
                </a:cubicBezTo>
                <a:cubicBezTo>
                  <a:pt x="-42" y="16803"/>
                  <a:pt x="-65" y="16598"/>
                  <a:pt x="143" y="16453"/>
                </a:cubicBezTo>
                <a:lnTo>
                  <a:pt x="2522" y="14826"/>
                </a:lnTo>
                <a:cubicBezTo>
                  <a:pt x="2638" y="14742"/>
                  <a:pt x="2846" y="14693"/>
                  <a:pt x="3054" y="14681"/>
                </a:cubicBezTo>
                <a:cubicBezTo>
                  <a:pt x="3262" y="14669"/>
                  <a:pt x="3470" y="14705"/>
                  <a:pt x="3608" y="14790"/>
                </a:cubicBezTo>
                <a:cubicBezTo>
                  <a:pt x="3654" y="14802"/>
                  <a:pt x="6889" y="16417"/>
                  <a:pt x="10978" y="16417"/>
                </a:cubicBezTo>
                <a:cubicBezTo>
                  <a:pt x="13242" y="16417"/>
                  <a:pt x="15690" y="15790"/>
                  <a:pt x="15690" y="14428"/>
                </a:cubicBezTo>
                <a:cubicBezTo>
                  <a:pt x="15690" y="13271"/>
                  <a:pt x="12964" y="12704"/>
                  <a:pt x="9846" y="12054"/>
                </a:cubicBezTo>
                <a:cubicBezTo>
                  <a:pt x="5687" y="11198"/>
                  <a:pt x="513" y="10113"/>
                  <a:pt x="513" y="7087"/>
                </a:cubicBezTo>
                <a:cubicBezTo>
                  <a:pt x="513" y="4870"/>
                  <a:pt x="3839" y="3037"/>
                  <a:pt x="8667" y="2555"/>
                </a:cubicBezTo>
                <a:lnTo>
                  <a:pt x="8667" y="386"/>
                </a:lnTo>
                <a:cubicBezTo>
                  <a:pt x="8667" y="169"/>
                  <a:pt x="9014" y="0"/>
                  <a:pt x="9407" y="0"/>
                </a:cubicBezTo>
                <a:lnTo>
                  <a:pt x="12525" y="0"/>
                </a:lnTo>
                <a:cubicBezTo>
                  <a:pt x="12941" y="0"/>
                  <a:pt x="13265" y="169"/>
                  <a:pt x="13265" y="386"/>
                </a:cubicBezTo>
                <a:lnTo>
                  <a:pt x="13265" y="2507"/>
                </a:lnTo>
                <a:cubicBezTo>
                  <a:pt x="17954" y="2784"/>
                  <a:pt x="20449" y="4110"/>
                  <a:pt x="20542" y="4158"/>
                </a:cubicBezTo>
                <a:cubicBezTo>
                  <a:pt x="20773" y="4291"/>
                  <a:pt x="20819" y="4472"/>
                  <a:pt x="20657" y="4617"/>
                </a:cubicBezTo>
                <a:lnTo>
                  <a:pt x="18786" y="6376"/>
                </a:lnTo>
                <a:cubicBezTo>
                  <a:pt x="18670" y="6485"/>
                  <a:pt x="18486" y="6557"/>
                  <a:pt x="18255" y="6569"/>
                </a:cubicBezTo>
                <a:cubicBezTo>
                  <a:pt x="18024" y="6593"/>
                  <a:pt x="17816" y="6557"/>
                  <a:pt x="17631" y="6485"/>
                </a:cubicBezTo>
                <a:cubicBezTo>
                  <a:pt x="17608" y="6473"/>
                  <a:pt x="14812" y="5183"/>
                  <a:pt x="11347" y="5183"/>
                </a:cubicBezTo>
                <a:cubicBezTo>
                  <a:pt x="8413" y="5183"/>
                  <a:pt x="6380" y="5942"/>
                  <a:pt x="6380" y="7039"/>
                </a:cubicBezTo>
                <a:cubicBezTo>
                  <a:pt x="6380" y="8317"/>
                  <a:pt x="9199" y="8883"/>
                  <a:pt x="12479" y="9546"/>
                </a:cubicBezTo>
                <a:cubicBezTo>
                  <a:pt x="16730" y="10402"/>
                  <a:pt x="21535" y="11379"/>
                  <a:pt x="21535" y="14283"/>
                </a:cubicBezTo>
                <a:cubicBezTo>
                  <a:pt x="21535" y="16742"/>
                  <a:pt x="18162" y="18683"/>
                  <a:pt x="13265" y="1910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lvl="0"/>
            <a:endParaRPr sz="2225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Shape 436"/>
          <p:cNvSpPr/>
          <p:nvPr/>
        </p:nvSpPr>
        <p:spPr>
          <a:xfrm>
            <a:off x="2134097" y="4316227"/>
            <a:ext cx="796009" cy="796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5979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 b="0" cap="none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9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hape 437"/>
          <p:cNvSpPr/>
          <p:nvPr/>
        </p:nvSpPr>
        <p:spPr>
          <a:xfrm>
            <a:off x="2343588" y="4588556"/>
            <a:ext cx="377027" cy="251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19710"/>
                </a:moveTo>
                <a:cubicBezTo>
                  <a:pt x="11880" y="19558"/>
                  <a:pt x="11801" y="19440"/>
                  <a:pt x="11700" y="19440"/>
                </a:cubicBezTo>
                <a:lnTo>
                  <a:pt x="9900" y="19440"/>
                </a:lnTo>
                <a:cubicBezTo>
                  <a:pt x="9799" y="19440"/>
                  <a:pt x="9720" y="19558"/>
                  <a:pt x="9720" y="19710"/>
                </a:cubicBezTo>
                <a:cubicBezTo>
                  <a:pt x="9720" y="19862"/>
                  <a:pt x="9799" y="19980"/>
                  <a:pt x="9900" y="19980"/>
                </a:cubicBezTo>
                <a:lnTo>
                  <a:pt x="11700" y="19980"/>
                </a:lnTo>
                <a:cubicBezTo>
                  <a:pt x="11801" y="19980"/>
                  <a:pt x="11880" y="19862"/>
                  <a:pt x="11880" y="19710"/>
                </a:cubicBezTo>
                <a:close/>
                <a:moveTo>
                  <a:pt x="4320" y="14580"/>
                </a:moveTo>
                <a:cubicBezTo>
                  <a:pt x="4320" y="14867"/>
                  <a:pt x="4489" y="15120"/>
                  <a:pt x="4680" y="15120"/>
                </a:cubicBezTo>
                <a:lnTo>
                  <a:pt x="16920" y="15120"/>
                </a:lnTo>
                <a:cubicBezTo>
                  <a:pt x="17111" y="15120"/>
                  <a:pt x="17280" y="14867"/>
                  <a:pt x="17280" y="14580"/>
                </a:cubicBezTo>
                <a:lnTo>
                  <a:pt x="17280" y="2700"/>
                </a:lnTo>
                <a:cubicBezTo>
                  <a:pt x="17280" y="2413"/>
                  <a:pt x="17111" y="2160"/>
                  <a:pt x="16920" y="2160"/>
                </a:cubicBezTo>
                <a:lnTo>
                  <a:pt x="4680" y="2160"/>
                </a:lnTo>
                <a:cubicBezTo>
                  <a:pt x="4489" y="2160"/>
                  <a:pt x="4320" y="2413"/>
                  <a:pt x="4320" y="2700"/>
                </a:cubicBezTo>
                <a:cubicBezTo>
                  <a:pt x="4320" y="2700"/>
                  <a:pt x="4320" y="14580"/>
                  <a:pt x="4320" y="14580"/>
                </a:cubicBezTo>
                <a:close/>
                <a:moveTo>
                  <a:pt x="2880" y="14580"/>
                </a:moveTo>
                <a:lnTo>
                  <a:pt x="2880" y="2700"/>
                </a:lnTo>
                <a:cubicBezTo>
                  <a:pt x="2880" y="1215"/>
                  <a:pt x="3690" y="0"/>
                  <a:pt x="4680" y="0"/>
                </a:cubicBezTo>
                <a:lnTo>
                  <a:pt x="16920" y="0"/>
                </a:lnTo>
                <a:cubicBezTo>
                  <a:pt x="17910" y="0"/>
                  <a:pt x="18720" y="1215"/>
                  <a:pt x="18720" y="2700"/>
                </a:cubicBezTo>
                <a:lnTo>
                  <a:pt x="18720" y="14580"/>
                </a:lnTo>
                <a:cubicBezTo>
                  <a:pt x="18720" y="16065"/>
                  <a:pt x="17910" y="17280"/>
                  <a:pt x="16920" y="17280"/>
                </a:cubicBezTo>
                <a:lnTo>
                  <a:pt x="4680" y="17280"/>
                </a:lnTo>
                <a:cubicBezTo>
                  <a:pt x="3690" y="17280"/>
                  <a:pt x="2880" y="16065"/>
                  <a:pt x="2880" y="14580"/>
                </a:cubicBezTo>
                <a:close/>
                <a:moveTo>
                  <a:pt x="21600" y="18360"/>
                </a:moveTo>
                <a:lnTo>
                  <a:pt x="21600" y="19980"/>
                </a:lnTo>
                <a:cubicBezTo>
                  <a:pt x="21600" y="20874"/>
                  <a:pt x="20790" y="21600"/>
                  <a:pt x="19800" y="21600"/>
                </a:cubicBezTo>
                <a:lnTo>
                  <a:pt x="1800" y="21600"/>
                </a:lnTo>
                <a:cubicBezTo>
                  <a:pt x="810" y="21600"/>
                  <a:pt x="0" y="20874"/>
                  <a:pt x="0" y="19980"/>
                </a:cubicBezTo>
                <a:lnTo>
                  <a:pt x="0" y="18360"/>
                </a:lnTo>
                <a:lnTo>
                  <a:pt x="19800" y="18360"/>
                </a:lnTo>
                <a:cubicBezTo>
                  <a:pt x="19800" y="18360"/>
                  <a:pt x="21600" y="18360"/>
                  <a:pt x="21600" y="183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lvl="0"/>
            <a:endParaRPr sz="2225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AutoShape 25"/>
          <p:cNvSpPr>
            <a:spLocks/>
          </p:cNvSpPr>
          <p:nvPr/>
        </p:nvSpPr>
        <p:spPr bwMode="auto">
          <a:xfrm>
            <a:off x="3127050" y="1873635"/>
            <a:ext cx="1782682" cy="144541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AutoShape 26"/>
          <p:cNvSpPr>
            <a:spLocks/>
          </p:cNvSpPr>
          <p:nvPr/>
        </p:nvSpPr>
        <p:spPr bwMode="auto">
          <a:xfrm>
            <a:off x="3132775" y="2298705"/>
            <a:ext cx="5634768" cy="232012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</a:t>
            </a:r>
          </a:p>
        </p:txBody>
      </p:sp>
      <p:sp>
        <p:nvSpPr>
          <p:cNvPr id="14" name="AutoShape 25"/>
          <p:cNvSpPr>
            <a:spLocks/>
          </p:cNvSpPr>
          <p:nvPr/>
        </p:nvSpPr>
        <p:spPr bwMode="auto">
          <a:xfrm>
            <a:off x="3979756" y="3034263"/>
            <a:ext cx="1782682" cy="144541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AutoShape 26"/>
          <p:cNvSpPr>
            <a:spLocks/>
          </p:cNvSpPr>
          <p:nvPr/>
        </p:nvSpPr>
        <p:spPr bwMode="auto">
          <a:xfrm>
            <a:off x="3985482" y="3459333"/>
            <a:ext cx="5634768" cy="232012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</a:t>
            </a:r>
          </a:p>
        </p:txBody>
      </p:sp>
      <p:sp>
        <p:nvSpPr>
          <p:cNvPr id="16" name="AutoShape 25"/>
          <p:cNvSpPr>
            <a:spLocks/>
          </p:cNvSpPr>
          <p:nvPr/>
        </p:nvSpPr>
        <p:spPr bwMode="auto">
          <a:xfrm>
            <a:off x="3055991" y="4360695"/>
            <a:ext cx="1782682" cy="144541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AutoShape 26"/>
          <p:cNvSpPr>
            <a:spLocks/>
          </p:cNvSpPr>
          <p:nvPr/>
        </p:nvSpPr>
        <p:spPr bwMode="auto">
          <a:xfrm>
            <a:off x="3061716" y="4785765"/>
            <a:ext cx="5634768" cy="232012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</a:t>
            </a:r>
          </a:p>
        </p:txBody>
      </p:sp>
    </p:spTree>
    <p:extLst>
      <p:ext uri="{BB962C8B-B14F-4D97-AF65-F5344CB8AC3E}">
        <p14:creationId xmlns:p14="http://schemas.microsoft.com/office/powerpoint/2010/main" val="356641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2899" r="13795" b="4831"/>
          <a:stretch/>
        </p:blipFill>
        <p:spPr>
          <a:xfrm>
            <a:off x="1104900" y="1733550"/>
            <a:ext cx="4743450" cy="3638550"/>
          </a:xfrm>
          <a:prstGeom prst="rect">
            <a:avLst/>
          </a:prstGeom>
          <a:effectLst>
            <a:outerShdw blurRad="355600" dist="50800" dir="5400000" sx="96000" sy="96000" algn="ctr" rotWithShape="0">
              <a:srgbClr val="000000">
                <a:alpha val="60000"/>
              </a:srgbClr>
            </a:outerShdw>
          </a:effectLst>
        </p:spPr>
      </p:pic>
      <p:sp>
        <p:nvSpPr>
          <p:cNvPr id="5" name="Shape 36"/>
          <p:cNvSpPr/>
          <p:nvPr/>
        </p:nvSpPr>
        <p:spPr>
          <a:xfrm>
            <a:off x="6187865" y="2036477"/>
            <a:ext cx="494707" cy="49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278A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endParaRPr kern="0">
              <a:solidFill>
                <a:prstClr val="black"/>
              </a:solidFill>
            </a:endParaRPr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6299732" y="2151909"/>
            <a:ext cx="270973" cy="282924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baseline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prstClr val="white"/>
                </a:solidFill>
                <a:latin typeface="Source Sans Pro" panose="020B0503030403020204" pitchFamily="34" charset="0"/>
              </a:rPr>
              <a:t>1</a:t>
            </a:r>
            <a:endParaRPr lang="id-ID" sz="4800" dirty="0">
              <a:solidFill>
                <a:prstClr val="white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AutoShape 25"/>
          <p:cNvSpPr>
            <a:spLocks/>
          </p:cNvSpPr>
          <p:nvPr/>
        </p:nvSpPr>
        <p:spPr bwMode="auto">
          <a:xfrm>
            <a:off x="6798311" y="2002717"/>
            <a:ext cx="1433745" cy="116249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AutoShape 26"/>
          <p:cNvSpPr>
            <a:spLocks/>
          </p:cNvSpPr>
          <p:nvPr/>
        </p:nvSpPr>
        <p:spPr bwMode="auto">
          <a:xfrm>
            <a:off x="6802916" y="2344585"/>
            <a:ext cx="4531834" cy="186599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</a:t>
            </a:r>
          </a:p>
        </p:txBody>
      </p:sp>
      <p:sp>
        <p:nvSpPr>
          <p:cNvPr id="9" name="Shape 36"/>
          <p:cNvSpPr/>
          <p:nvPr/>
        </p:nvSpPr>
        <p:spPr>
          <a:xfrm>
            <a:off x="6187865" y="2931827"/>
            <a:ext cx="494707" cy="49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endParaRPr kern="0">
              <a:solidFill>
                <a:prstClr val="black"/>
              </a:solidFill>
            </a:endParaRPr>
          </a:p>
        </p:txBody>
      </p:sp>
      <p:sp>
        <p:nvSpPr>
          <p:cNvPr id="10" name="Text Placeholder 17"/>
          <p:cNvSpPr txBox="1">
            <a:spLocks/>
          </p:cNvSpPr>
          <p:nvPr/>
        </p:nvSpPr>
        <p:spPr>
          <a:xfrm>
            <a:off x="6299732" y="3047259"/>
            <a:ext cx="270973" cy="282924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baseline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prstClr val="white"/>
                </a:solidFill>
                <a:latin typeface="Source Sans Pro" panose="020B0503030403020204" pitchFamily="34" charset="0"/>
              </a:rPr>
              <a:t>2</a:t>
            </a:r>
            <a:endParaRPr lang="id-ID" sz="4800" dirty="0">
              <a:solidFill>
                <a:prstClr val="white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AutoShape 25"/>
          <p:cNvSpPr>
            <a:spLocks/>
          </p:cNvSpPr>
          <p:nvPr/>
        </p:nvSpPr>
        <p:spPr bwMode="auto">
          <a:xfrm>
            <a:off x="6798311" y="2898067"/>
            <a:ext cx="1433745" cy="116249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AutoShape 26"/>
          <p:cNvSpPr>
            <a:spLocks/>
          </p:cNvSpPr>
          <p:nvPr/>
        </p:nvSpPr>
        <p:spPr bwMode="auto">
          <a:xfrm>
            <a:off x="6802916" y="3239935"/>
            <a:ext cx="4531834" cy="186599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</a:t>
            </a:r>
          </a:p>
        </p:txBody>
      </p:sp>
      <p:sp>
        <p:nvSpPr>
          <p:cNvPr id="13" name="Shape 36"/>
          <p:cNvSpPr/>
          <p:nvPr/>
        </p:nvSpPr>
        <p:spPr>
          <a:xfrm>
            <a:off x="6187865" y="3750977"/>
            <a:ext cx="494707" cy="49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278A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endParaRPr kern="0">
              <a:solidFill>
                <a:prstClr val="black"/>
              </a:solidFill>
            </a:endParaRPr>
          </a:p>
        </p:txBody>
      </p:sp>
      <p:sp>
        <p:nvSpPr>
          <p:cNvPr id="14" name="Text Placeholder 17"/>
          <p:cNvSpPr txBox="1">
            <a:spLocks/>
          </p:cNvSpPr>
          <p:nvPr/>
        </p:nvSpPr>
        <p:spPr>
          <a:xfrm>
            <a:off x="6299732" y="3866409"/>
            <a:ext cx="270973" cy="282924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baseline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prstClr val="white"/>
                </a:solidFill>
                <a:latin typeface="Source Sans Pro" panose="020B0503030403020204" pitchFamily="34" charset="0"/>
              </a:rPr>
              <a:t>3</a:t>
            </a:r>
            <a:endParaRPr lang="id-ID" sz="4800" dirty="0">
              <a:solidFill>
                <a:prstClr val="white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utoShape 25"/>
          <p:cNvSpPr>
            <a:spLocks/>
          </p:cNvSpPr>
          <p:nvPr/>
        </p:nvSpPr>
        <p:spPr bwMode="auto">
          <a:xfrm>
            <a:off x="6798311" y="3717217"/>
            <a:ext cx="1433745" cy="116249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AutoShape 26"/>
          <p:cNvSpPr>
            <a:spLocks/>
          </p:cNvSpPr>
          <p:nvPr/>
        </p:nvSpPr>
        <p:spPr bwMode="auto">
          <a:xfrm>
            <a:off x="6802916" y="4059085"/>
            <a:ext cx="4531834" cy="186599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</a:t>
            </a:r>
          </a:p>
        </p:txBody>
      </p:sp>
      <p:sp>
        <p:nvSpPr>
          <p:cNvPr id="17" name="Shape 36"/>
          <p:cNvSpPr/>
          <p:nvPr/>
        </p:nvSpPr>
        <p:spPr>
          <a:xfrm>
            <a:off x="6187865" y="4532027"/>
            <a:ext cx="494707" cy="49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endParaRPr kern="0">
              <a:solidFill>
                <a:prstClr val="black"/>
              </a:solidFill>
            </a:endParaRPr>
          </a:p>
        </p:txBody>
      </p:sp>
      <p:sp>
        <p:nvSpPr>
          <p:cNvPr id="18" name="Text Placeholder 17"/>
          <p:cNvSpPr txBox="1">
            <a:spLocks/>
          </p:cNvSpPr>
          <p:nvPr/>
        </p:nvSpPr>
        <p:spPr>
          <a:xfrm>
            <a:off x="6299732" y="4647459"/>
            <a:ext cx="270973" cy="282924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baseline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prstClr val="white"/>
                </a:solidFill>
                <a:latin typeface="Source Sans Pro" panose="020B0503030403020204" pitchFamily="34" charset="0"/>
              </a:rPr>
              <a:t>4</a:t>
            </a:r>
            <a:endParaRPr lang="id-ID" sz="4800" dirty="0">
              <a:solidFill>
                <a:prstClr val="white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AutoShape 25"/>
          <p:cNvSpPr>
            <a:spLocks/>
          </p:cNvSpPr>
          <p:nvPr/>
        </p:nvSpPr>
        <p:spPr bwMode="auto">
          <a:xfrm>
            <a:off x="6798311" y="4498267"/>
            <a:ext cx="1433745" cy="116249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18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AutoShape 26"/>
          <p:cNvSpPr>
            <a:spLocks/>
          </p:cNvSpPr>
          <p:nvPr/>
        </p:nvSpPr>
        <p:spPr bwMode="auto">
          <a:xfrm>
            <a:off x="6802916" y="4840135"/>
            <a:ext cx="4531834" cy="186599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点击此处添加内容，可以复制您的文本在此框粘贴，并选择只保留文字</a:t>
            </a:r>
          </a:p>
        </p:txBody>
      </p:sp>
      <p:sp>
        <p:nvSpPr>
          <p:cNvPr id="21" name="AutoShape 31" descr="image.jpg"/>
          <p:cNvSpPr>
            <a:spLocks/>
          </p:cNvSpPr>
          <p:nvPr/>
        </p:nvSpPr>
        <p:spPr bwMode="auto">
          <a:xfrm>
            <a:off x="1635468" y="2148285"/>
            <a:ext cx="3736631" cy="2809080"/>
          </a:xfrm>
          <a:custGeom>
            <a:avLst/>
            <a:gdLst>
              <a:gd name="T0" fmla="*/ 3627460 w 21600"/>
              <a:gd name="T1" fmla="*/ 2243034 h 21600"/>
              <a:gd name="T2" fmla="*/ 3627460 w 21600"/>
              <a:gd name="T3" fmla="*/ 2243034 h 21600"/>
              <a:gd name="T4" fmla="*/ 3627460 w 21600"/>
              <a:gd name="T5" fmla="*/ 2243034 h 21600"/>
              <a:gd name="T6" fmla="*/ 3627460 w 21600"/>
              <a:gd name="T7" fmla="*/ 224303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lIns="22860" tIns="22860" rIns="22860" bIns="22860" anchor="ctr"/>
          <a:lstStyle/>
          <a:p>
            <a:pPr algn="ctr" defTabSz="41275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50" b="1" dirty="0">
              <a:solidFill>
                <a:srgbClr val="FFFFFF"/>
              </a:solidFill>
              <a:latin typeface="微软雅黑" panose="020B0503020204020204" pitchFamily="34" charset="-122"/>
              <a:ea typeface="★日文毛笔" panose="02000609000000000000" pitchFamily="49" charset="-128"/>
              <a:sym typeface="Lato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01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点击此处添加标题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60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8"/>
          <p:cNvSpPr/>
          <p:nvPr/>
        </p:nvSpPr>
        <p:spPr>
          <a:xfrm>
            <a:off x="6520697" y="2503135"/>
            <a:ext cx="849664" cy="8496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59"/>
          <p:cNvSpPr/>
          <p:nvPr/>
        </p:nvSpPr>
        <p:spPr>
          <a:xfrm>
            <a:off x="8527525" y="4485685"/>
            <a:ext cx="2856484" cy="849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64"/>
          <p:cNvSpPr/>
          <p:nvPr/>
        </p:nvSpPr>
        <p:spPr>
          <a:xfrm>
            <a:off x="5517289" y="1524000"/>
            <a:ext cx="1853072" cy="849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图片占位符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4" b="15734"/>
          <a:stretch>
            <a:fillRect/>
          </a:stretch>
        </p:blipFill>
        <p:spPr>
          <a:xfrm>
            <a:off x="5517288" y="1524000"/>
            <a:ext cx="1853074" cy="849662"/>
          </a:xfrm>
          <a:prstGeom prst="rect">
            <a:avLst/>
          </a:prstGeom>
        </p:spPr>
      </p:pic>
      <p:pic>
        <p:nvPicPr>
          <p:cNvPr id="8" name="图片占位符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6691"/>
          <a:stretch>
            <a:fillRect/>
          </a:stretch>
        </p:blipFill>
        <p:spPr>
          <a:xfrm>
            <a:off x="5517288" y="2503134"/>
            <a:ext cx="849661" cy="849663"/>
          </a:xfrm>
          <a:prstGeom prst="rect">
            <a:avLst/>
          </a:prstGeom>
        </p:spPr>
      </p:pic>
      <p:pic>
        <p:nvPicPr>
          <p:cNvPr id="9" name="图片占位符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7" r="14597"/>
          <a:stretch>
            <a:fillRect/>
          </a:stretch>
        </p:blipFill>
        <p:spPr>
          <a:xfrm>
            <a:off x="5517288" y="3494411"/>
            <a:ext cx="1853073" cy="1828794"/>
          </a:xfrm>
          <a:prstGeom prst="rect">
            <a:avLst/>
          </a:prstGeom>
        </p:spPr>
      </p:pic>
      <p:pic>
        <p:nvPicPr>
          <p:cNvPr id="10" name="图片占位符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r="17031"/>
          <a:stretch>
            <a:fillRect/>
          </a:stretch>
        </p:blipFill>
        <p:spPr>
          <a:xfrm>
            <a:off x="7516022" y="4469493"/>
            <a:ext cx="849661" cy="849663"/>
          </a:xfrm>
          <a:prstGeom prst="rect">
            <a:avLst/>
          </a:prstGeom>
        </p:spPr>
      </p:pic>
      <p:pic>
        <p:nvPicPr>
          <p:cNvPr id="11" name="图片占位符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r="1582"/>
          <a:stretch>
            <a:fillRect/>
          </a:stretch>
        </p:blipFill>
        <p:spPr>
          <a:xfrm>
            <a:off x="7524111" y="1524001"/>
            <a:ext cx="1853078" cy="2820070"/>
          </a:xfrm>
          <a:prstGeom prst="rect">
            <a:avLst/>
          </a:prstGeom>
        </p:spPr>
      </p:pic>
      <p:pic>
        <p:nvPicPr>
          <p:cNvPr id="12" name="图片占位符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r="13289"/>
          <a:stretch>
            <a:fillRect/>
          </a:stretch>
        </p:blipFill>
        <p:spPr>
          <a:xfrm>
            <a:off x="9530937" y="3494408"/>
            <a:ext cx="849661" cy="849663"/>
          </a:xfrm>
          <a:prstGeom prst="rect">
            <a:avLst/>
          </a:prstGeom>
        </p:spPr>
      </p:pic>
      <p:pic>
        <p:nvPicPr>
          <p:cNvPr id="13" name="图片占位符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6" r="17356"/>
          <a:stretch>
            <a:fillRect/>
          </a:stretch>
        </p:blipFill>
        <p:spPr>
          <a:xfrm>
            <a:off x="10534353" y="3494408"/>
            <a:ext cx="849661" cy="849663"/>
          </a:xfrm>
          <a:prstGeom prst="rect">
            <a:avLst/>
          </a:prstGeom>
        </p:spPr>
      </p:pic>
      <p:sp>
        <p:nvSpPr>
          <p:cNvPr id="15" name="AutoShape 25"/>
          <p:cNvSpPr>
            <a:spLocks/>
          </p:cNvSpPr>
          <p:nvPr/>
        </p:nvSpPr>
        <p:spPr bwMode="auto">
          <a:xfrm>
            <a:off x="1504950" y="1809750"/>
            <a:ext cx="2647950" cy="514350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50000"/>
              </a:lnSpc>
              <a:spcBef>
                <a:spcPts val="1275"/>
              </a:spcBef>
            </a:pPr>
            <a:r>
              <a:rPr lang="zh-CN" altLang="en-US" sz="1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en-US" altLang="zh-CN" sz="18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50000"/>
              </a:lnSpc>
              <a:spcBef>
                <a:spcPts val="1275"/>
              </a:spcBef>
            </a:pPr>
            <a:r>
              <a:rPr lang="zh-CN" altLang="en-US" sz="1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在此添加内容</a:t>
            </a:r>
            <a:endParaRPr lang="es-ES" altLang="zh-CN" sz="18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AutoShape 26"/>
          <p:cNvSpPr>
            <a:spLocks/>
          </p:cNvSpPr>
          <p:nvPr/>
        </p:nvSpPr>
        <p:spPr bwMode="auto">
          <a:xfrm>
            <a:off x="1504950" y="3086100"/>
            <a:ext cx="3731169" cy="1924050"/>
          </a:xfrm>
          <a:custGeom>
            <a:avLst/>
            <a:gdLst>
              <a:gd name="T0" fmla="*/ 456382154 w 21600"/>
              <a:gd name="T1" fmla="*/ 8737095 h 21600"/>
              <a:gd name="T2" fmla="*/ 456382154 w 21600"/>
              <a:gd name="T3" fmla="*/ 8737095 h 21600"/>
              <a:gd name="T4" fmla="*/ 456382154 w 21600"/>
              <a:gd name="T5" fmla="*/ 8737095 h 21600"/>
              <a:gd name="T6" fmla="*/ 456382154 w 21600"/>
              <a:gd name="T7" fmla="*/ 873709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点击此处添加内容，可以复制您的文本在此框粘贴，并选择只保留</a:t>
            </a:r>
            <a:r>
              <a:rPr lang="zh-CN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75"/>
              </a:spcBef>
            </a:pPr>
            <a:endParaRPr lang="en-US" altLang="zh-CN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75"/>
              </a:spcBef>
            </a:pPr>
            <a:r>
              <a:rPr lang="zh-CN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此处添加内容，可以复制您的文本在此框粘贴，并选择只保留文字，建议您展示时采用微软雅黑字体，点击此处添加内容，可以复制您的文本在此框粘贴</a:t>
            </a:r>
          </a:p>
        </p:txBody>
      </p:sp>
      <p:pic>
        <p:nvPicPr>
          <p:cNvPr id="17" name="图片占位符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r="17031"/>
          <a:stretch>
            <a:fillRect/>
          </a:stretch>
        </p:blipFill>
        <p:spPr>
          <a:xfrm>
            <a:off x="9554372" y="1535793"/>
            <a:ext cx="1797953" cy="179795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001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点击此处添加标题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6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11797" y="3117794"/>
            <a:ext cx="7568407" cy="622412"/>
            <a:chOff x="2771775" y="2325688"/>
            <a:chExt cx="3744913" cy="307975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2843213" y="2325688"/>
              <a:ext cx="3673475" cy="289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3200" b="1" smtClean="0">
                  <a:solidFill>
                    <a:srgbClr val="595959"/>
                  </a:solidFill>
                </a:rPr>
                <a:t>第二部分        </a:t>
              </a:r>
              <a:r>
                <a:rPr lang="zh-CN" altLang="en-US" sz="3200">
                  <a:solidFill>
                    <a:srgbClr val="595959"/>
                  </a:solidFill>
                </a:rPr>
                <a:t>在此添加标题文本</a:t>
              </a:r>
            </a:p>
          </p:txBody>
        </p:sp>
        <p:cxnSp>
          <p:nvCxnSpPr>
            <p:cNvPr id="5" name="直接连接符 4"/>
            <p:cNvCxnSpPr>
              <a:cxnSpLocks noChangeShapeType="1"/>
            </p:cNvCxnSpPr>
            <p:nvPr/>
          </p:nvCxnSpPr>
          <p:spPr bwMode="auto">
            <a:xfrm>
              <a:off x="2771775" y="2633663"/>
              <a:ext cx="3744913" cy="0"/>
            </a:xfrm>
            <a:prstGeom prst="line">
              <a:avLst/>
            </a:prstGeom>
            <a:noFill/>
            <a:ln w="9525" cmpd="sng">
              <a:solidFill>
                <a:schemeClr val="accent1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806252" y="347886"/>
            <a:ext cx="8108950" cy="5651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108241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63450" y="1599364"/>
            <a:ext cx="1929251" cy="1927918"/>
            <a:chOff x="366784" y="771650"/>
            <a:chExt cx="1728996" cy="1727802"/>
          </a:xfrm>
        </p:grpSpPr>
        <p:sp>
          <p:nvSpPr>
            <p:cNvPr id="5" name="椭圆 4"/>
            <p:cNvSpPr/>
            <p:nvPr/>
          </p:nvSpPr>
          <p:spPr>
            <a:xfrm>
              <a:off x="483806" y="902041"/>
              <a:ext cx="1497729" cy="1497730"/>
            </a:xfrm>
            <a:prstGeom prst="ellipse">
              <a:avLst/>
            </a:prstGeom>
            <a:noFill/>
            <a:ln w="63500">
              <a:solidFill>
                <a:srgbClr val="90C048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" name="空心弧 5"/>
            <p:cNvSpPr/>
            <p:nvPr/>
          </p:nvSpPr>
          <p:spPr>
            <a:xfrm rot="5400000">
              <a:off x="366784" y="771650"/>
              <a:ext cx="1727802" cy="1727801"/>
            </a:xfrm>
            <a:prstGeom prst="blockArc">
              <a:avLst>
                <a:gd name="adj1" fmla="val 10800000"/>
                <a:gd name="adj2" fmla="val 16200000"/>
                <a:gd name="adj3" fmla="val 13000"/>
              </a:avLst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7237" y="1327741"/>
              <a:ext cx="1061944" cy="57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25%</a:t>
              </a:r>
              <a:endPara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870303" y="1517630"/>
              <a:ext cx="225477" cy="22547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123608" y="772153"/>
              <a:ext cx="225477" cy="22547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68712" y="1599364"/>
            <a:ext cx="1927917" cy="1928242"/>
            <a:chOff x="2536738" y="771650"/>
            <a:chExt cx="1727801" cy="1728092"/>
          </a:xfrm>
        </p:grpSpPr>
        <p:sp>
          <p:nvSpPr>
            <p:cNvPr id="15" name="椭圆 14"/>
            <p:cNvSpPr/>
            <p:nvPr/>
          </p:nvSpPr>
          <p:spPr>
            <a:xfrm>
              <a:off x="2653760" y="902041"/>
              <a:ext cx="1497729" cy="1497730"/>
            </a:xfrm>
            <a:prstGeom prst="ellipse">
              <a:avLst/>
            </a:prstGeom>
            <a:noFill/>
            <a:ln w="63500">
              <a:solidFill>
                <a:srgbClr val="90C048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6" name="空心弧 15"/>
            <p:cNvSpPr/>
            <p:nvPr/>
          </p:nvSpPr>
          <p:spPr>
            <a:xfrm rot="10800000">
              <a:off x="2536738" y="771650"/>
              <a:ext cx="1727801" cy="1727802"/>
            </a:xfrm>
            <a:prstGeom prst="blockArc">
              <a:avLst>
                <a:gd name="adj1" fmla="val 5400000"/>
                <a:gd name="adj2" fmla="val 16200000"/>
                <a:gd name="adj3" fmla="val 13000"/>
              </a:avLst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947191" y="1327741"/>
              <a:ext cx="1061944" cy="57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50%</a:t>
              </a:r>
              <a:endPara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287986" y="771901"/>
              <a:ext cx="225477" cy="22547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287986" y="2274265"/>
              <a:ext cx="225477" cy="22547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72641" y="1599364"/>
            <a:ext cx="1927917" cy="1927918"/>
            <a:chOff x="4706692" y="771650"/>
            <a:chExt cx="1727801" cy="1727802"/>
          </a:xfrm>
        </p:grpSpPr>
        <p:sp>
          <p:nvSpPr>
            <p:cNvPr id="25" name="椭圆 24"/>
            <p:cNvSpPr/>
            <p:nvPr/>
          </p:nvSpPr>
          <p:spPr>
            <a:xfrm>
              <a:off x="4823714" y="902041"/>
              <a:ext cx="1497729" cy="1497730"/>
            </a:xfrm>
            <a:prstGeom prst="ellipse">
              <a:avLst/>
            </a:prstGeom>
            <a:noFill/>
            <a:ln w="63500">
              <a:solidFill>
                <a:srgbClr val="90C048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6" name="空心弧 25"/>
            <p:cNvSpPr/>
            <p:nvPr/>
          </p:nvSpPr>
          <p:spPr>
            <a:xfrm flipH="1">
              <a:off x="4706692" y="771650"/>
              <a:ext cx="1727801" cy="1727802"/>
            </a:xfrm>
            <a:prstGeom prst="blockArc">
              <a:avLst>
                <a:gd name="adj1" fmla="val 2700000"/>
                <a:gd name="adj2" fmla="val 16200000"/>
                <a:gd name="adj3" fmla="val 13000"/>
              </a:avLst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117145" y="1327741"/>
              <a:ext cx="1061944" cy="57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65%</a:t>
              </a:r>
              <a:endPara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934660" y="2062819"/>
              <a:ext cx="225477" cy="22547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453310" y="772911"/>
              <a:ext cx="225477" cy="22547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776570" y="1599364"/>
            <a:ext cx="1928181" cy="1927918"/>
            <a:chOff x="6876411" y="771650"/>
            <a:chExt cx="1728037" cy="1727802"/>
          </a:xfrm>
        </p:grpSpPr>
        <p:sp>
          <p:nvSpPr>
            <p:cNvPr id="35" name="椭圆 34"/>
            <p:cNvSpPr/>
            <p:nvPr/>
          </p:nvSpPr>
          <p:spPr>
            <a:xfrm>
              <a:off x="6993669" y="902041"/>
              <a:ext cx="1497729" cy="1497730"/>
            </a:xfrm>
            <a:prstGeom prst="ellipse">
              <a:avLst/>
            </a:prstGeom>
            <a:noFill/>
            <a:ln w="63500">
              <a:solidFill>
                <a:srgbClr val="90C048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6" name="空心弧 35"/>
            <p:cNvSpPr/>
            <p:nvPr/>
          </p:nvSpPr>
          <p:spPr>
            <a:xfrm flipH="1">
              <a:off x="6876646" y="771650"/>
              <a:ext cx="1727802" cy="1727802"/>
            </a:xfrm>
            <a:prstGeom prst="blockArc">
              <a:avLst>
                <a:gd name="adj1" fmla="val 0"/>
                <a:gd name="adj2" fmla="val 16200000"/>
                <a:gd name="adj3" fmla="val 13000"/>
              </a:avLst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287100" y="1327741"/>
              <a:ext cx="1061944" cy="57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75%</a:t>
              </a:r>
              <a:endPara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628039" y="772911"/>
              <a:ext cx="225477" cy="22547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876411" y="1516873"/>
              <a:ext cx="225477" cy="22547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1" name="文本框 66"/>
          <p:cNvSpPr txBox="1">
            <a:spLocks noChangeArrowheads="1"/>
          </p:cNvSpPr>
          <p:nvPr/>
        </p:nvSpPr>
        <p:spPr bwMode="auto">
          <a:xfrm>
            <a:off x="1733325" y="4162294"/>
            <a:ext cx="1583856" cy="109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点击此处添加内容，建议您展示时采用微软雅黑字体点击此处添加内容，建议您展示时采用微软雅黑字体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AutoShape 25"/>
          <p:cNvSpPr>
            <a:spLocks/>
          </p:cNvSpPr>
          <p:nvPr/>
        </p:nvSpPr>
        <p:spPr bwMode="auto">
          <a:xfrm>
            <a:off x="1828280" y="3716110"/>
            <a:ext cx="1393947" cy="33904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1275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文本框 66"/>
          <p:cNvSpPr txBox="1">
            <a:spLocks noChangeArrowheads="1"/>
          </p:cNvSpPr>
          <p:nvPr/>
        </p:nvSpPr>
        <p:spPr bwMode="auto">
          <a:xfrm>
            <a:off x="4118660" y="4162294"/>
            <a:ext cx="1583856" cy="109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点击此处添加内容，建议您展示时采用微软雅黑字体点击此处添加内容，建议您展示时采用微软雅黑字体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AutoShape 25"/>
          <p:cNvSpPr>
            <a:spLocks/>
          </p:cNvSpPr>
          <p:nvPr/>
        </p:nvSpPr>
        <p:spPr bwMode="auto">
          <a:xfrm>
            <a:off x="4213615" y="3716110"/>
            <a:ext cx="1393947" cy="33904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1275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文本框 66"/>
          <p:cNvSpPr txBox="1">
            <a:spLocks noChangeArrowheads="1"/>
          </p:cNvSpPr>
          <p:nvPr/>
        </p:nvSpPr>
        <p:spPr bwMode="auto">
          <a:xfrm>
            <a:off x="6545122" y="4162294"/>
            <a:ext cx="1583856" cy="109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点击此处添加内容，建议您展示时采用微软雅黑字体点击此处添加内容，建议您展示时采用微软雅黑字体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AutoShape 25"/>
          <p:cNvSpPr>
            <a:spLocks/>
          </p:cNvSpPr>
          <p:nvPr/>
        </p:nvSpPr>
        <p:spPr bwMode="auto">
          <a:xfrm>
            <a:off x="6640077" y="3716110"/>
            <a:ext cx="1393947" cy="33904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1275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0" name="文本框 66"/>
          <p:cNvSpPr txBox="1">
            <a:spLocks noChangeArrowheads="1"/>
          </p:cNvSpPr>
          <p:nvPr/>
        </p:nvSpPr>
        <p:spPr bwMode="auto">
          <a:xfrm>
            <a:off x="8951020" y="4162294"/>
            <a:ext cx="1583856" cy="109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点击此处添加内容，建议您展示时采用微软雅黑字体点击此处添加内容，建议您展示时采用微软雅黑字体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AutoShape 25"/>
          <p:cNvSpPr>
            <a:spLocks/>
          </p:cNvSpPr>
          <p:nvPr/>
        </p:nvSpPr>
        <p:spPr bwMode="auto">
          <a:xfrm>
            <a:off x="9045975" y="3716110"/>
            <a:ext cx="1393947" cy="339048"/>
          </a:xfrm>
          <a:custGeom>
            <a:avLst/>
            <a:gdLst>
              <a:gd name="T0" fmla="*/ 511125023 w 21600"/>
              <a:gd name="T1" fmla="*/ 3360208 h 21600"/>
              <a:gd name="T2" fmla="*/ 511125023 w 21600"/>
              <a:gd name="T3" fmla="*/ 3360208 h 21600"/>
              <a:gd name="T4" fmla="*/ 511125023 w 21600"/>
              <a:gd name="T5" fmla="*/ 3360208 h 21600"/>
              <a:gd name="T6" fmla="*/ 511125023 w 21600"/>
              <a:gd name="T7" fmla="*/ 336020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defTabSz="64770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13716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18288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22860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2743200" indent="914400" defTabSz="6477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1275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s-E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001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点击此处添加标题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6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161520" y="3110284"/>
            <a:ext cx="171965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CLICK TO 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ADD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TITLE IN 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019545" y="1747078"/>
            <a:ext cx="4021820" cy="3473160"/>
            <a:chOff x="2926910" y="1304925"/>
            <a:chExt cx="3202283" cy="2765425"/>
          </a:xfrm>
        </p:grpSpPr>
        <p:grpSp>
          <p:nvGrpSpPr>
            <p:cNvPr id="6" name="组合 5"/>
            <p:cNvGrpSpPr/>
            <p:nvPr/>
          </p:nvGrpSpPr>
          <p:grpSpPr>
            <a:xfrm>
              <a:off x="3498850" y="1304925"/>
              <a:ext cx="876300" cy="876300"/>
              <a:chOff x="3327400" y="1304925"/>
              <a:chExt cx="876300" cy="876300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327400" y="1304925"/>
                <a:ext cx="876300" cy="876300"/>
                <a:chOff x="2613025" y="1343025"/>
                <a:chExt cx="876300" cy="876300"/>
              </a:xfrm>
            </p:grpSpPr>
            <p:sp>
              <p:nvSpPr>
                <p:cNvPr id="34" name="任意多边形 33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1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5" name="任意多边形 34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>
                <a:off x="3556220" y="1456391"/>
                <a:ext cx="149321" cy="200025"/>
              </a:xfrm>
              <a:custGeom>
                <a:avLst/>
                <a:gdLst>
                  <a:gd name="T0" fmla="*/ 180 w 269"/>
                  <a:gd name="T1" fmla="*/ 320 h 361"/>
                  <a:gd name="T2" fmla="*/ 180 w 269"/>
                  <a:gd name="T3" fmla="*/ 328 h 361"/>
                  <a:gd name="T4" fmla="*/ 163 w 269"/>
                  <a:gd name="T5" fmla="*/ 354 h 361"/>
                  <a:gd name="T6" fmla="*/ 134 w 269"/>
                  <a:gd name="T7" fmla="*/ 361 h 361"/>
                  <a:gd name="T8" fmla="*/ 106 w 269"/>
                  <a:gd name="T9" fmla="*/ 355 h 361"/>
                  <a:gd name="T10" fmla="*/ 93 w 269"/>
                  <a:gd name="T11" fmla="*/ 343 h 361"/>
                  <a:gd name="T12" fmla="*/ 91 w 269"/>
                  <a:gd name="T13" fmla="*/ 326 h 361"/>
                  <a:gd name="T14" fmla="*/ 180 w 269"/>
                  <a:gd name="T15" fmla="*/ 316 h 361"/>
                  <a:gd name="T16" fmla="*/ 268 w 269"/>
                  <a:gd name="T17" fmla="*/ 122 h 361"/>
                  <a:gd name="T18" fmla="*/ 256 w 269"/>
                  <a:gd name="T19" fmla="*/ 187 h 361"/>
                  <a:gd name="T20" fmla="*/ 228 w 269"/>
                  <a:gd name="T21" fmla="*/ 226 h 361"/>
                  <a:gd name="T22" fmla="*/ 212 w 269"/>
                  <a:gd name="T23" fmla="*/ 239 h 361"/>
                  <a:gd name="T24" fmla="*/ 202 w 269"/>
                  <a:gd name="T25" fmla="*/ 244 h 361"/>
                  <a:gd name="T26" fmla="*/ 191 w 269"/>
                  <a:gd name="T27" fmla="*/ 262 h 361"/>
                  <a:gd name="T28" fmla="*/ 183 w 269"/>
                  <a:gd name="T29" fmla="*/ 283 h 361"/>
                  <a:gd name="T30" fmla="*/ 172 w 269"/>
                  <a:gd name="T31" fmla="*/ 293 h 361"/>
                  <a:gd name="T32" fmla="*/ 88 w 269"/>
                  <a:gd name="T33" fmla="*/ 289 h 361"/>
                  <a:gd name="T34" fmla="*/ 79 w 269"/>
                  <a:gd name="T35" fmla="*/ 272 h 361"/>
                  <a:gd name="T36" fmla="*/ 57 w 269"/>
                  <a:gd name="T37" fmla="*/ 243 h 361"/>
                  <a:gd name="T38" fmla="*/ 29 w 269"/>
                  <a:gd name="T39" fmla="*/ 215 h 361"/>
                  <a:gd name="T40" fmla="*/ 5 w 269"/>
                  <a:gd name="T41" fmla="*/ 167 h 361"/>
                  <a:gd name="T42" fmla="*/ 3 w 269"/>
                  <a:gd name="T43" fmla="*/ 102 h 361"/>
                  <a:gd name="T44" fmla="*/ 58 w 269"/>
                  <a:gd name="T45" fmla="*/ 22 h 361"/>
                  <a:gd name="T46" fmla="*/ 133 w 269"/>
                  <a:gd name="T47" fmla="*/ 0 h 361"/>
                  <a:gd name="T48" fmla="*/ 203 w 269"/>
                  <a:gd name="T49" fmla="*/ 19 h 361"/>
                  <a:gd name="T50" fmla="*/ 258 w 269"/>
                  <a:gd name="T51" fmla="*/ 81 h 361"/>
                  <a:gd name="T52" fmla="*/ 181 w 269"/>
                  <a:gd name="T53" fmla="*/ 59 h 361"/>
                  <a:gd name="T54" fmla="*/ 134 w 269"/>
                  <a:gd name="T55" fmla="*/ 46 h 361"/>
                  <a:gd name="T56" fmla="*/ 86 w 269"/>
                  <a:gd name="T57" fmla="*/ 60 h 361"/>
                  <a:gd name="T58" fmla="*/ 45 w 269"/>
                  <a:gd name="T59" fmla="*/ 138 h 361"/>
                  <a:gd name="T60" fmla="*/ 58 w 269"/>
                  <a:gd name="T61" fmla="*/ 177 h 361"/>
                  <a:gd name="T62" fmla="*/ 79 w 269"/>
                  <a:gd name="T63" fmla="*/ 202 h 361"/>
                  <a:gd name="T64" fmla="*/ 105 w 269"/>
                  <a:gd name="T65" fmla="*/ 236 h 361"/>
                  <a:gd name="T66" fmla="*/ 133 w 269"/>
                  <a:gd name="T67" fmla="*/ 251 h 361"/>
                  <a:gd name="T68" fmla="*/ 163 w 269"/>
                  <a:gd name="T69" fmla="*/ 234 h 361"/>
                  <a:gd name="T70" fmla="*/ 187 w 269"/>
                  <a:gd name="T71" fmla="*/ 202 h 361"/>
                  <a:gd name="T72" fmla="*/ 208 w 269"/>
                  <a:gd name="T73" fmla="*/ 180 h 361"/>
                  <a:gd name="T74" fmla="*/ 221 w 269"/>
                  <a:gd name="T75" fmla="*/ 154 h 361"/>
                  <a:gd name="T76" fmla="*/ 221 w 269"/>
                  <a:gd name="T77" fmla="*/ 154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9" h="361">
                    <a:moveTo>
                      <a:pt x="180" y="316"/>
                    </a:moveTo>
                    <a:cubicBezTo>
                      <a:pt x="180" y="320"/>
                      <a:pt x="180" y="320"/>
                      <a:pt x="180" y="320"/>
                    </a:cubicBezTo>
                    <a:cubicBezTo>
                      <a:pt x="180" y="321"/>
                      <a:pt x="180" y="322"/>
                      <a:pt x="180" y="324"/>
                    </a:cubicBezTo>
                    <a:cubicBezTo>
                      <a:pt x="180" y="325"/>
                      <a:pt x="180" y="326"/>
                      <a:pt x="180" y="328"/>
                    </a:cubicBezTo>
                    <a:cubicBezTo>
                      <a:pt x="180" y="332"/>
                      <a:pt x="179" y="337"/>
                      <a:pt x="176" y="343"/>
                    </a:cubicBezTo>
                    <a:cubicBezTo>
                      <a:pt x="174" y="348"/>
                      <a:pt x="170" y="352"/>
                      <a:pt x="163" y="354"/>
                    </a:cubicBezTo>
                    <a:cubicBezTo>
                      <a:pt x="161" y="355"/>
                      <a:pt x="157" y="357"/>
                      <a:pt x="153" y="359"/>
                    </a:cubicBezTo>
                    <a:cubicBezTo>
                      <a:pt x="149" y="360"/>
                      <a:pt x="143" y="361"/>
                      <a:pt x="134" y="361"/>
                    </a:cubicBezTo>
                    <a:cubicBezTo>
                      <a:pt x="127" y="361"/>
                      <a:pt x="121" y="360"/>
                      <a:pt x="117" y="359"/>
                    </a:cubicBezTo>
                    <a:cubicBezTo>
                      <a:pt x="112" y="357"/>
                      <a:pt x="108" y="356"/>
                      <a:pt x="106" y="355"/>
                    </a:cubicBezTo>
                    <a:cubicBezTo>
                      <a:pt x="102" y="355"/>
                      <a:pt x="100" y="353"/>
                      <a:pt x="98" y="351"/>
                    </a:cubicBezTo>
                    <a:cubicBezTo>
                      <a:pt x="96" y="349"/>
                      <a:pt x="94" y="346"/>
                      <a:pt x="93" y="343"/>
                    </a:cubicBezTo>
                    <a:cubicBezTo>
                      <a:pt x="92" y="340"/>
                      <a:pt x="91" y="337"/>
                      <a:pt x="91" y="334"/>
                    </a:cubicBezTo>
                    <a:cubicBezTo>
                      <a:pt x="91" y="331"/>
                      <a:pt x="91" y="329"/>
                      <a:pt x="91" y="326"/>
                    </a:cubicBezTo>
                    <a:cubicBezTo>
                      <a:pt x="91" y="315"/>
                      <a:pt x="91" y="315"/>
                      <a:pt x="91" y="315"/>
                    </a:cubicBezTo>
                    <a:lnTo>
                      <a:pt x="180" y="316"/>
                    </a:lnTo>
                    <a:close/>
                    <a:moveTo>
                      <a:pt x="258" y="81"/>
                    </a:moveTo>
                    <a:cubicBezTo>
                      <a:pt x="264" y="96"/>
                      <a:pt x="267" y="110"/>
                      <a:pt x="268" y="122"/>
                    </a:cubicBezTo>
                    <a:cubicBezTo>
                      <a:pt x="269" y="135"/>
                      <a:pt x="269" y="147"/>
                      <a:pt x="266" y="158"/>
                    </a:cubicBezTo>
                    <a:cubicBezTo>
                      <a:pt x="264" y="169"/>
                      <a:pt x="260" y="179"/>
                      <a:pt x="256" y="187"/>
                    </a:cubicBezTo>
                    <a:cubicBezTo>
                      <a:pt x="251" y="196"/>
                      <a:pt x="247" y="203"/>
                      <a:pt x="242" y="210"/>
                    </a:cubicBezTo>
                    <a:cubicBezTo>
                      <a:pt x="237" y="216"/>
                      <a:pt x="232" y="222"/>
                      <a:pt x="228" y="226"/>
                    </a:cubicBezTo>
                    <a:cubicBezTo>
                      <a:pt x="224" y="230"/>
                      <a:pt x="221" y="233"/>
                      <a:pt x="219" y="234"/>
                    </a:cubicBezTo>
                    <a:cubicBezTo>
                      <a:pt x="217" y="236"/>
                      <a:pt x="214" y="238"/>
                      <a:pt x="212" y="239"/>
                    </a:cubicBezTo>
                    <a:cubicBezTo>
                      <a:pt x="210" y="240"/>
                      <a:pt x="208" y="241"/>
                      <a:pt x="207" y="242"/>
                    </a:cubicBezTo>
                    <a:cubicBezTo>
                      <a:pt x="205" y="243"/>
                      <a:pt x="204" y="243"/>
                      <a:pt x="202" y="244"/>
                    </a:cubicBezTo>
                    <a:cubicBezTo>
                      <a:pt x="201" y="245"/>
                      <a:pt x="200" y="247"/>
                      <a:pt x="198" y="249"/>
                    </a:cubicBezTo>
                    <a:cubicBezTo>
                      <a:pt x="195" y="254"/>
                      <a:pt x="193" y="258"/>
                      <a:pt x="191" y="262"/>
                    </a:cubicBezTo>
                    <a:cubicBezTo>
                      <a:pt x="189" y="267"/>
                      <a:pt x="188" y="271"/>
                      <a:pt x="187" y="275"/>
                    </a:cubicBezTo>
                    <a:cubicBezTo>
                      <a:pt x="185" y="278"/>
                      <a:pt x="184" y="281"/>
                      <a:pt x="183" y="283"/>
                    </a:cubicBezTo>
                    <a:cubicBezTo>
                      <a:pt x="181" y="285"/>
                      <a:pt x="180" y="287"/>
                      <a:pt x="178" y="289"/>
                    </a:cubicBezTo>
                    <a:cubicBezTo>
                      <a:pt x="176" y="291"/>
                      <a:pt x="174" y="292"/>
                      <a:pt x="172" y="293"/>
                    </a:cubicBezTo>
                    <a:cubicBezTo>
                      <a:pt x="93" y="293"/>
                      <a:pt x="93" y="293"/>
                      <a:pt x="93" y="293"/>
                    </a:cubicBezTo>
                    <a:cubicBezTo>
                      <a:pt x="92" y="292"/>
                      <a:pt x="90" y="291"/>
                      <a:pt x="88" y="289"/>
                    </a:cubicBezTo>
                    <a:cubicBezTo>
                      <a:pt x="86" y="287"/>
                      <a:pt x="85" y="285"/>
                      <a:pt x="83" y="282"/>
                    </a:cubicBezTo>
                    <a:cubicBezTo>
                      <a:pt x="81" y="280"/>
                      <a:pt x="80" y="276"/>
                      <a:pt x="79" y="272"/>
                    </a:cubicBezTo>
                    <a:cubicBezTo>
                      <a:pt x="76" y="265"/>
                      <a:pt x="73" y="260"/>
                      <a:pt x="70" y="256"/>
                    </a:cubicBezTo>
                    <a:cubicBezTo>
                      <a:pt x="66" y="251"/>
                      <a:pt x="62" y="247"/>
                      <a:pt x="57" y="243"/>
                    </a:cubicBezTo>
                    <a:cubicBezTo>
                      <a:pt x="53" y="240"/>
                      <a:pt x="48" y="237"/>
                      <a:pt x="43" y="232"/>
                    </a:cubicBezTo>
                    <a:cubicBezTo>
                      <a:pt x="39" y="227"/>
                      <a:pt x="34" y="221"/>
                      <a:pt x="29" y="215"/>
                    </a:cubicBezTo>
                    <a:cubicBezTo>
                      <a:pt x="24" y="208"/>
                      <a:pt x="20" y="201"/>
                      <a:pt x="15" y="193"/>
                    </a:cubicBezTo>
                    <a:cubicBezTo>
                      <a:pt x="11" y="185"/>
                      <a:pt x="8" y="176"/>
                      <a:pt x="5" y="167"/>
                    </a:cubicBezTo>
                    <a:cubicBezTo>
                      <a:pt x="2" y="157"/>
                      <a:pt x="1" y="147"/>
                      <a:pt x="0" y="136"/>
                    </a:cubicBezTo>
                    <a:cubicBezTo>
                      <a:pt x="0" y="125"/>
                      <a:pt x="1" y="114"/>
                      <a:pt x="3" y="102"/>
                    </a:cubicBezTo>
                    <a:cubicBezTo>
                      <a:pt x="8" y="83"/>
                      <a:pt x="15" y="67"/>
                      <a:pt x="25" y="54"/>
                    </a:cubicBezTo>
                    <a:cubicBezTo>
                      <a:pt x="35" y="41"/>
                      <a:pt x="46" y="30"/>
                      <a:pt x="58" y="22"/>
                    </a:cubicBezTo>
                    <a:cubicBezTo>
                      <a:pt x="71" y="15"/>
                      <a:pt x="84" y="9"/>
                      <a:pt x="97" y="5"/>
                    </a:cubicBezTo>
                    <a:cubicBezTo>
                      <a:pt x="110" y="2"/>
                      <a:pt x="122" y="0"/>
                      <a:pt x="133" y="0"/>
                    </a:cubicBezTo>
                    <a:cubicBezTo>
                      <a:pt x="144" y="0"/>
                      <a:pt x="156" y="2"/>
                      <a:pt x="168" y="5"/>
                    </a:cubicBezTo>
                    <a:cubicBezTo>
                      <a:pt x="180" y="8"/>
                      <a:pt x="192" y="13"/>
                      <a:pt x="203" y="19"/>
                    </a:cubicBezTo>
                    <a:cubicBezTo>
                      <a:pt x="215" y="26"/>
                      <a:pt x="225" y="34"/>
                      <a:pt x="234" y="45"/>
                    </a:cubicBezTo>
                    <a:cubicBezTo>
                      <a:pt x="244" y="55"/>
                      <a:pt x="252" y="67"/>
                      <a:pt x="258" y="81"/>
                    </a:cubicBezTo>
                    <a:close/>
                    <a:moveTo>
                      <a:pt x="221" y="154"/>
                    </a:moveTo>
                    <a:cubicBezTo>
                      <a:pt x="232" y="113"/>
                      <a:pt x="218" y="81"/>
                      <a:pt x="181" y="59"/>
                    </a:cubicBezTo>
                    <a:cubicBezTo>
                      <a:pt x="175" y="55"/>
                      <a:pt x="168" y="52"/>
                      <a:pt x="160" y="50"/>
                    </a:cubicBezTo>
                    <a:cubicBezTo>
                      <a:pt x="151" y="48"/>
                      <a:pt x="143" y="46"/>
                      <a:pt x="134" y="46"/>
                    </a:cubicBezTo>
                    <a:cubicBezTo>
                      <a:pt x="126" y="46"/>
                      <a:pt x="117" y="48"/>
                      <a:pt x="109" y="50"/>
                    </a:cubicBezTo>
                    <a:cubicBezTo>
                      <a:pt x="100" y="52"/>
                      <a:pt x="93" y="55"/>
                      <a:pt x="86" y="60"/>
                    </a:cubicBezTo>
                    <a:cubicBezTo>
                      <a:pt x="70" y="71"/>
                      <a:pt x="59" y="83"/>
                      <a:pt x="53" y="96"/>
                    </a:cubicBezTo>
                    <a:cubicBezTo>
                      <a:pt x="47" y="109"/>
                      <a:pt x="45" y="123"/>
                      <a:pt x="45" y="138"/>
                    </a:cubicBezTo>
                    <a:cubicBezTo>
                      <a:pt x="45" y="146"/>
                      <a:pt x="47" y="153"/>
                      <a:pt x="49" y="160"/>
                    </a:cubicBezTo>
                    <a:cubicBezTo>
                      <a:pt x="52" y="166"/>
                      <a:pt x="55" y="172"/>
                      <a:pt x="58" y="177"/>
                    </a:cubicBezTo>
                    <a:cubicBezTo>
                      <a:pt x="62" y="183"/>
                      <a:pt x="65" y="187"/>
                      <a:pt x="69" y="191"/>
                    </a:cubicBezTo>
                    <a:cubicBezTo>
                      <a:pt x="73" y="195"/>
                      <a:pt x="76" y="199"/>
                      <a:pt x="79" y="202"/>
                    </a:cubicBezTo>
                    <a:cubicBezTo>
                      <a:pt x="85" y="208"/>
                      <a:pt x="90" y="213"/>
                      <a:pt x="95" y="218"/>
                    </a:cubicBezTo>
                    <a:cubicBezTo>
                      <a:pt x="99" y="223"/>
                      <a:pt x="103" y="229"/>
                      <a:pt x="105" y="236"/>
                    </a:cubicBezTo>
                    <a:cubicBezTo>
                      <a:pt x="108" y="243"/>
                      <a:pt x="112" y="247"/>
                      <a:pt x="118" y="248"/>
                    </a:cubicBezTo>
                    <a:cubicBezTo>
                      <a:pt x="123" y="250"/>
                      <a:pt x="128" y="251"/>
                      <a:pt x="133" y="251"/>
                    </a:cubicBezTo>
                    <a:cubicBezTo>
                      <a:pt x="139" y="251"/>
                      <a:pt x="145" y="249"/>
                      <a:pt x="151" y="247"/>
                    </a:cubicBezTo>
                    <a:cubicBezTo>
                      <a:pt x="157" y="244"/>
                      <a:pt x="161" y="240"/>
                      <a:pt x="163" y="234"/>
                    </a:cubicBezTo>
                    <a:cubicBezTo>
                      <a:pt x="165" y="231"/>
                      <a:pt x="167" y="227"/>
                      <a:pt x="171" y="222"/>
                    </a:cubicBezTo>
                    <a:cubicBezTo>
                      <a:pt x="174" y="217"/>
                      <a:pt x="180" y="210"/>
                      <a:pt x="187" y="202"/>
                    </a:cubicBezTo>
                    <a:cubicBezTo>
                      <a:pt x="191" y="197"/>
                      <a:pt x="195" y="193"/>
                      <a:pt x="198" y="190"/>
                    </a:cubicBezTo>
                    <a:cubicBezTo>
                      <a:pt x="202" y="187"/>
                      <a:pt x="205" y="183"/>
                      <a:pt x="208" y="180"/>
                    </a:cubicBezTo>
                    <a:cubicBezTo>
                      <a:pt x="211" y="176"/>
                      <a:pt x="214" y="173"/>
                      <a:pt x="216" y="169"/>
                    </a:cubicBezTo>
                    <a:cubicBezTo>
                      <a:pt x="218" y="165"/>
                      <a:pt x="220" y="160"/>
                      <a:pt x="221" y="154"/>
                    </a:cubicBezTo>
                    <a:close/>
                    <a:moveTo>
                      <a:pt x="221" y="154"/>
                    </a:moveTo>
                    <a:cubicBezTo>
                      <a:pt x="221" y="154"/>
                      <a:pt x="221" y="154"/>
                      <a:pt x="221" y="15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651375" y="1304925"/>
              <a:ext cx="876300" cy="876300"/>
              <a:chOff x="4479925" y="1304925"/>
              <a:chExt cx="876300" cy="876300"/>
            </a:xfrm>
          </p:grpSpPr>
          <p:grpSp>
            <p:nvGrpSpPr>
              <p:cNvPr id="28" name="组合 27"/>
              <p:cNvGrpSpPr/>
              <p:nvPr/>
            </p:nvGrpSpPr>
            <p:grpSpPr>
              <a:xfrm rot="3600000">
                <a:off x="4479925" y="1304925"/>
                <a:ext cx="876300" cy="876300"/>
                <a:chOff x="2613025" y="1343025"/>
                <a:chExt cx="876300" cy="876300"/>
              </a:xfrm>
            </p:grpSpPr>
            <p:sp>
              <p:nvSpPr>
                <p:cNvPr id="30" name="任意多边形 29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1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>
                <a:off x="4980524" y="1477491"/>
                <a:ext cx="160850" cy="153666"/>
              </a:xfrm>
              <a:custGeom>
                <a:avLst/>
                <a:gdLst>
                  <a:gd name="T0" fmla="*/ 257 w 345"/>
                  <a:gd name="T1" fmla="*/ 155 h 330"/>
                  <a:gd name="T2" fmla="*/ 173 w 345"/>
                  <a:gd name="T3" fmla="*/ 243 h 330"/>
                  <a:gd name="T4" fmla="*/ 89 w 345"/>
                  <a:gd name="T5" fmla="*/ 155 h 330"/>
                  <a:gd name="T6" fmla="*/ 76 w 345"/>
                  <a:gd name="T7" fmla="*/ 140 h 330"/>
                  <a:gd name="T8" fmla="*/ 76 w 345"/>
                  <a:gd name="T9" fmla="*/ 103 h 330"/>
                  <a:gd name="T10" fmla="*/ 89 w 345"/>
                  <a:gd name="T11" fmla="*/ 90 h 330"/>
                  <a:gd name="T12" fmla="*/ 89 w 345"/>
                  <a:gd name="T13" fmla="*/ 90 h 330"/>
                  <a:gd name="T14" fmla="*/ 89 w 345"/>
                  <a:gd name="T15" fmla="*/ 90 h 330"/>
                  <a:gd name="T16" fmla="*/ 87 w 345"/>
                  <a:gd name="T17" fmla="*/ 62 h 330"/>
                  <a:gd name="T18" fmla="*/ 103 w 345"/>
                  <a:gd name="T19" fmla="*/ 50 h 330"/>
                  <a:gd name="T20" fmla="*/ 115 w 345"/>
                  <a:gd name="T21" fmla="*/ 2 h 330"/>
                  <a:gd name="T22" fmla="*/ 170 w 345"/>
                  <a:gd name="T23" fmla="*/ 11 h 330"/>
                  <a:gd name="T24" fmla="*/ 228 w 345"/>
                  <a:gd name="T25" fmla="*/ 19 h 330"/>
                  <a:gd name="T26" fmla="*/ 244 w 345"/>
                  <a:gd name="T27" fmla="*/ 43 h 330"/>
                  <a:gd name="T28" fmla="*/ 262 w 345"/>
                  <a:gd name="T29" fmla="*/ 50 h 330"/>
                  <a:gd name="T30" fmla="*/ 257 w 345"/>
                  <a:gd name="T31" fmla="*/ 90 h 330"/>
                  <a:gd name="T32" fmla="*/ 256 w 345"/>
                  <a:gd name="T33" fmla="*/ 90 h 330"/>
                  <a:gd name="T34" fmla="*/ 257 w 345"/>
                  <a:gd name="T35" fmla="*/ 90 h 330"/>
                  <a:gd name="T36" fmla="*/ 270 w 345"/>
                  <a:gd name="T37" fmla="*/ 103 h 330"/>
                  <a:gd name="T38" fmla="*/ 270 w 345"/>
                  <a:gd name="T39" fmla="*/ 140 h 330"/>
                  <a:gd name="T40" fmla="*/ 257 w 345"/>
                  <a:gd name="T41" fmla="*/ 155 h 330"/>
                  <a:gd name="T42" fmla="*/ 195 w 345"/>
                  <a:gd name="T43" fmla="*/ 330 h 330"/>
                  <a:gd name="T44" fmla="*/ 195 w 345"/>
                  <a:gd name="T45" fmla="*/ 308 h 330"/>
                  <a:gd name="T46" fmla="*/ 173 w 345"/>
                  <a:gd name="T47" fmla="*/ 276 h 330"/>
                  <a:gd name="T48" fmla="*/ 151 w 345"/>
                  <a:gd name="T49" fmla="*/ 308 h 330"/>
                  <a:gd name="T50" fmla="*/ 151 w 345"/>
                  <a:gd name="T51" fmla="*/ 330 h 330"/>
                  <a:gd name="T52" fmla="*/ 0 w 345"/>
                  <a:gd name="T53" fmla="*/ 330 h 330"/>
                  <a:gd name="T54" fmla="*/ 65 w 345"/>
                  <a:gd name="T55" fmla="*/ 243 h 330"/>
                  <a:gd name="T56" fmla="*/ 151 w 345"/>
                  <a:gd name="T57" fmla="*/ 243 h 330"/>
                  <a:gd name="T58" fmla="*/ 162 w 345"/>
                  <a:gd name="T59" fmla="*/ 243 h 330"/>
                  <a:gd name="T60" fmla="*/ 151 w 345"/>
                  <a:gd name="T61" fmla="*/ 254 h 330"/>
                  <a:gd name="T62" fmla="*/ 162 w 345"/>
                  <a:gd name="T63" fmla="*/ 265 h 330"/>
                  <a:gd name="T64" fmla="*/ 184 w 345"/>
                  <a:gd name="T65" fmla="*/ 265 h 330"/>
                  <a:gd name="T66" fmla="*/ 195 w 345"/>
                  <a:gd name="T67" fmla="*/ 254 h 330"/>
                  <a:gd name="T68" fmla="*/ 184 w 345"/>
                  <a:gd name="T69" fmla="*/ 243 h 330"/>
                  <a:gd name="T70" fmla="*/ 195 w 345"/>
                  <a:gd name="T71" fmla="*/ 243 h 330"/>
                  <a:gd name="T72" fmla="*/ 281 w 345"/>
                  <a:gd name="T73" fmla="*/ 243 h 330"/>
                  <a:gd name="T74" fmla="*/ 345 w 345"/>
                  <a:gd name="T75" fmla="*/ 330 h 330"/>
                  <a:gd name="T76" fmla="*/ 195 w 345"/>
                  <a:gd name="T77" fmla="*/ 330 h 330"/>
                  <a:gd name="T78" fmla="*/ 195 w 345"/>
                  <a:gd name="T79" fmla="*/ 330 h 330"/>
                  <a:gd name="T80" fmla="*/ 195 w 345"/>
                  <a:gd name="T81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5" h="330">
                    <a:moveTo>
                      <a:pt x="257" y="155"/>
                    </a:moveTo>
                    <a:cubicBezTo>
                      <a:pt x="247" y="198"/>
                      <a:pt x="210" y="243"/>
                      <a:pt x="173" y="243"/>
                    </a:cubicBezTo>
                    <a:cubicBezTo>
                      <a:pt x="136" y="243"/>
                      <a:pt x="99" y="198"/>
                      <a:pt x="89" y="155"/>
                    </a:cubicBezTo>
                    <a:cubicBezTo>
                      <a:pt x="81" y="153"/>
                      <a:pt x="76" y="150"/>
                      <a:pt x="76" y="140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6" y="94"/>
                      <a:pt x="81" y="91"/>
                      <a:pt x="89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90"/>
                      <a:pt x="83" y="67"/>
                      <a:pt x="87" y="62"/>
                    </a:cubicBezTo>
                    <a:cubicBezTo>
                      <a:pt x="91" y="57"/>
                      <a:pt x="101" y="56"/>
                      <a:pt x="103" y="50"/>
                    </a:cubicBezTo>
                    <a:cubicBezTo>
                      <a:pt x="105" y="45"/>
                      <a:pt x="108" y="3"/>
                      <a:pt x="115" y="2"/>
                    </a:cubicBezTo>
                    <a:cubicBezTo>
                      <a:pt x="123" y="0"/>
                      <a:pt x="159" y="10"/>
                      <a:pt x="170" y="11"/>
                    </a:cubicBezTo>
                    <a:cubicBezTo>
                      <a:pt x="181" y="13"/>
                      <a:pt x="222" y="15"/>
                      <a:pt x="228" y="19"/>
                    </a:cubicBezTo>
                    <a:cubicBezTo>
                      <a:pt x="234" y="23"/>
                      <a:pt x="239" y="38"/>
                      <a:pt x="244" y="43"/>
                    </a:cubicBezTo>
                    <a:cubicBezTo>
                      <a:pt x="249" y="49"/>
                      <a:pt x="259" y="44"/>
                      <a:pt x="262" y="50"/>
                    </a:cubicBezTo>
                    <a:cubicBezTo>
                      <a:pt x="265" y="56"/>
                      <a:pt x="257" y="90"/>
                      <a:pt x="257" y="90"/>
                    </a:cubicBezTo>
                    <a:cubicBezTo>
                      <a:pt x="256" y="90"/>
                      <a:pt x="256" y="90"/>
                      <a:pt x="256" y="90"/>
                    </a:cubicBezTo>
                    <a:cubicBezTo>
                      <a:pt x="257" y="90"/>
                      <a:pt x="257" y="90"/>
                      <a:pt x="257" y="90"/>
                    </a:cubicBezTo>
                    <a:cubicBezTo>
                      <a:pt x="264" y="91"/>
                      <a:pt x="270" y="94"/>
                      <a:pt x="270" y="103"/>
                    </a:cubicBezTo>
                    <a:cubicBezTo>
                      <a:pt x="270" y="140"/>
                      <a:pt x="270" y="140"/>
                      <a:pt x="270" y="140"/>
                    </a:cubicBezTo>
                    <a:cubicBezTo>
                      <a:pt x="270" y="149"/>
                      <a:pt x="264" y="153"/>
                      <a:pt x="257" y="155"/>
                    </a:cubicBezTo>
                    <a:close/>
                    <a:moveTo>
                      <a:pt x="195" y="330"/>
                    </a:moveTo>
                    <a:cubicBezTo>
                      <a:pt x="195" y="308"/>
                      <a:pt x="195" y="308"/>
                      <a:pt x="195" y="308"/>
                    </a:cubicBezTo>
                    <a:cubicBezTo>
                      <a:pt x="195" y="296"/>
                      <a:pt x="185" y="276"/>
                      <a:pt x="173" y="276"/>
                    </a:cubicBezTo>
                    <a:cubicBezTo>
                      <a:pt x="161" y="276"/>
                      <a:pt x="151" y="296"/>
                      <a:pt x="151" y="308"/>
                    </a:cubicBezTo>
                    <a:cubicBezTo>
                      <a:pt x="151" y="330"/>
                      <a:pt x="151" y="330"/>
                      <a:pt x="151" y="330"/>
                    </a:cubicBezTo>
                    <a:cubicBezTo>
                      <a:pt x="0" y="330"/>
                      <a:pt x="0" y="330"/>
                      <a:pt x="0" y="330"/>
                    </a:cubicBezTo>
                    <a:cubicBezTo>
                      <a:pt x="0" y="330"/>
                      <a:pt x="53" y="243"/>
                      <a:pt x="65" y="243"/>
                    </a:cubicBezTo>
                    <a:cubicBezTo>
                      <a:pt x="151" y="243"/>
                      <a:pt x="151" y="243"/>
                      <a:pt x="151" y="243"/>
                    </a:cubicBezTo>
                    <a:cubicBezTo>
                      <a:pt x="162" y="243"/>
                      <a:pt x="162" y="243"/>
                      <a:pt x="162" y="243"/>
                    </a:cubicBezTo>
                    <a:cubicBezTo>
                      <a:pt x="156" y="243"/>
                      <a:pt x="151" y="248"/>
                      <a:pt x="151" y="254"/>
                    </a:cubicBezTo>
                    <a:cubicBezTo>
                      <a:pt x="151" y="260"/>
                      <a:pt x="156" y="265"/>
                      <a:pt x="162" y="265"/>
                    </a:cubicBezTo>
                    <a:cubicBezTo>
                      <a:pt x="184" y="265"/>
                      <a:pt x="184" y="265"/>
                      <a:pt x="184" y="265"/>
                    </a:cubicBezTo>
                    <a:cubicBezTo>
                      <a:pt x="190" y="265"/>
                      <a:pt x="195" y="260"/>
                      <a:pt x="195" y="254"/>
                    </a:cubicBezTo>
                    <a:cubicBezTo>
                      <a:pt x="195" y="248"/>
                      <a:pt x="190" y="243"/>
                      <a:pt x="184" y="243"/>
                    </a:cubicBezTo>
                    <a:cubicBezTo>
                      <a:pt x="195" y="243"/>
                      <a:pt x="195" y="243"/>
                      <a:pt x="195" y="243"/>
                    </a:cubicBezTo>
                    <a:cubicBezTo>
                      <a:pt x="281" y="243"/>
                      <a:pt x="281" y="243"/>
                      <a:pt x="281" y="243"/>
                    </a:cubicBezTo>
                    <a:cubicBezTo>
                      <a:pt x="292" y="243"/>
                      <a:pt x="345" y="330"/>
                      <a:pt x="345" y="330"/>
                    </a:cubicBezTo>
                    <a:cubicBezTo>
                      <a:pt x="195" y="330"/>
                      <a:pt x="195" y="330"/>
                      <a:pt x="195" y="330"/>
                    </a:cubicBezTo>
                    <a:close/>
                    <a:moveTo>
                      <a:pt x="195" y="330"/>
                    </a:moveTo>
                    <a:cubicBezTo>
                      <a:pt x="195" y="330"/>
                      <a:pt x="195" y="330"/>
                      <a:pt x="195" y="33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252893" y="2200276"/>
              <a:ext cx="876300" cy="876300"/>
              <a:chOff x="5081443" y="2200276"/>
              <a:chExt cx="876300" cy="876300"/>
            </a:xfrm>
          </p:grpSpPr>
          <p:grpSp>
            <p:nvGrpSpPr>
              <p:cNvPr id="24" name="组合 23"/>
              <p:cNvGrpSpPr/>
              <p:nvPr/>
            </p:nvGrpSpPr>
            <p:grpSpPr>
              <a:xfrm rot="7200000">
                <a:off x="5081443" y="2200276"/>
                <a:ext cx="876300" cy="876300"/>
                <a:chOff x="2613025" y="1343025"/>
                <a:chExt cx="876300" cy="876300"/>
              </a:xfrm>
            </p:grpSpPr>
            <p:sp>
              <p:nvSpPr>
                <p:cNvPr id="26" name="任意多边形 25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1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" name="任意多边形 26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5" name="Freeform 13"/>
              <p:cNvSpPr>
                <a:spLocks noEditPoints="1"/>
              </p:cNvSpPr>
              <p:nvPr/>
            </p:nvSpPr>
            <p:spPr bwMode="auto">
              <a:xfrm>
                <a:off x="5672116" y="2555231"/>
                <a:ext cx="195284" cy="195284"/>
              </a:xfrm>
              <a:custGeom>
                <a:avLst/>
                <a:gdLst>
                  <a:gd name="T0" fmla="*/ 349 w 360"/>
                  <a:gd name="T1" fmla="*/ 70 h 360"/>
                  <a:gd name="T2" fmla="*/ 349 w 360"/>
                  <a:gd name="T3" fmla="*/ 290 h 360"/>
                  <a:gd name="T4" fmla="*/ 290 w 360"/>
                  <a:gd name="T5" fmla="*/ 350 h 360"/>
                  <a:gd name="T6" fmla="*/ 70 w 360"/>
                  <a:gd name="T7" fmla="*/ 349 h 360"/>
                  <a:gd name="T8" fmla="*/ 11 w 360"/>
                  <a:gd name="T9" fmla="*/ 290 h 360"/>
                  <a:gd name="T10" fmla="*/ 11 w 360"/>
                  <a:gd name="T11" fmla="*/ 70 h 360"/>
                  <a:gd name="T12" fmla="*/ 70 w 360"/>
                  <a:gd name="T13" fmla="*/ 11 h 360"/>
                  <a:gd name="T14" fmla="*/ 290 w 360"/>
                  <a:gd name="T15" fmla="*/ 11 h 360"/>
                  <a:gd name="T16" fmla="*/ 349 w 360"/>
                  <a:gd name="T17" fmla="*/ 70 h 360"/>
                  <a:gd name="T18" fmla="*/ 349 w 360"/>
                  <a:gd name="T19" fmla="*/ 70 h 360"/>
                  <a:gd name="T20" fmla="*/ 125 w 360"/>
                  <a:gd name="T21" fmla="*/ 49 h 360"/>
                  <a:gd name="T22" fmla="*/ 90 w 360"/>
                  <a:gd name="T23" fmla="*/ 84 h 360"/>
                  <a:gd name="T24" fmla="*/ 125 w 360"/>
                  <a:gd name="T25" fmla="*/ 118 h 360"/>
                  <a:gd name="T26" fmla="*/ 142 w 360"/>
                  <a:gd name="T27" fmla="*/ 114 h 360"/>
                  <a:gd name="T28" fmla="*/ 219 w 360"/>
                  <a:gd name="T29" fmla="*/ 114 h 360"/>
                  <a:gd name="T30" fmla="*/ 236 w 360"/>
                  <a:gd name="T31" fmla="*/ 119 h 360"/>
                  <a:gd name="T32" fmla="*/ 270 w 360"/>
                  <a:gd name="T33" fmla="*/ 84 h 360"/>
                  <a:gd name="T34" fmla="*/ 236 w 360"/>
                  <a:gd name="T35" fmla="*/ 49 h 360"/>
                  <a:gd name="T36" fmla="*/ 219 w 360"/>
                  <a:gd name="T37" fmla="*/ 54 h 360"/>
                  <a:gd name="T38" fmla="*/ 142 w 360"/>
                  <a:gd name="T39" fmla="*/ 54 h 360"/>
                  <a:gd name="T40" fmla="*/ 125 w 360"/>
                  <a:gd name="T41" fmla="*/ 49 h 360"/>
                  <a:gd name="T42" fmla="*/ 125 w 360"/>
                  <a:gd name="T43" fmla="*/ 49 h 360"/>
                  <a:gd name="T44" fmla="*/ 291 w 360"/>
                  <a:gd name="T45" fmla="*/ 215 h 360"/>
                  <a:gd name="T46" fmla="*/ 326 w 360"/>
                  <a:gd name="T47" fmla="*/ 180 h 360"/>
                  <a:gd name="T48" fmla="*/ 291 w 360"/>
                  <a:gd name="T49" fmla="*/ 146 h 360"/>
                  <a:gd name="T50" fmla="*/ 274 w 360"/>
                  <a:gd name="T51" fmla="*/ 150 h 360"/>
                  <a:gd name="T52" fmla="*/ 192 w 360"/>
                  <a:gd name="T53" fmla="*/ 155 h 360"/>
                  <a:gd name="T54" fmla="*/ 188 w 360"/>
                  <a:gd name="T55" fmla="*/ 154 h 360"/>
                  <a:gd name="T56" fmla="*/ 180 w 360"/>
                  <a:gd name="T57" fmla="*/ 152 h 360"/>
                  <a:gd name="T58" fmla="*/ 173 w 360"/>
                  <a:gd name="T59" fmla="*/ 153 h 360"/>
                  <a:gd name="T60" fmla="*/ 168 w 360"/>
                  <a:gd name="T61" fmla="*/ 155 h 360"/>
                  <a:gd name="T62" fmla="*/ 86 w 360"/>
                  <a:gd name="T63" fmla="*/ 150 h 360"/>
                  <a:gd name="T64" fmla="*/ 69 w 360"/>
                  <a:gd name="T65" fmla="*/ 145 h 360"/>
                  <a:gd name="T66" fmla="*/ 35 w 360"/>
                  <a:gd name="T67" fmla="*/ 180 h 360"/>
                  <a:gd name="T68" fmla="*/ 69 w 360"/>
                  <a:gd name="T69" fmla="*/ 215 h 360"/>
                  <a:gd name="T70" fmla="*/ 86 w 360"/>
                  <a:gd name="T71" fmla="*/ 210 h 360"/>
                  <a:gd name="T72" fmla="*/ 147 w 360"/>
                  <a:gd name="T73" fmla="*/ 198 h 360"/>
                  <a:gd name="T74" fmla="*/ 141 w 360"/>
                  <a:gd name="T75" fmla="*/ 209 h 360"/>
                  <a:gd name="T76" fmla="*/ 96 w 360"/>
                  <a:gd name="T77" fmla="*/ 251 h 360"/>
                  <a:gd name="T78" fmla="*/ 86 w 360"/>
                  <a:gd name="T79" fmla="*/ 276 h 360"/>
                  <a:gd name="T80" fmla="*/ 120 w 360"/>
                  <a:gd name="T81" fmla="*/ 311 h 360"/>
                  <a:gd name="T82" fmla="*/ 133 w 360"/>
                  <a:gd name="T83" fmla="*/ 309 h 360"/>
                  <a:gd name="T84" fmla="*/ 211 w 360"/>
                  <a:gd name="T85" fmla="*/ 275 h 360"/>
                  <a:gd name="T86" fmla="*/ 217 w 360"/>
                  <a:gd name="T87" fmla="*/ 288 h 360"/>
                  <a:gd name="T88" fmla="*/ 246 w 360"/>
                  <a:gd name="T89" fmla="*/ 311 h 360"/>
                  <a:gd name="T90" fmla="*/ 276 w 360"/>
                  <a:gd name="T91" fmla="*/ 275 h 360"/>
                  <a:gd name="T92" fmla="*/ 223 w 360"/>
                  <a:gd name="T93" fmla="*/ 246 h 360"/>
                  <a:gd name="T94" fmla="*/ 149 w 360"/>
                  <a:gd name="T95" fmla="*/ 262 h 360"/>
                  <a:gd name="T96" fmla="*/ 146 w 360"/>
                  <a:gd name="T97" fmla="*/ 257 h 360"/>
                  <a:gd name="T98" fmla="*/ 191 w 360"/>
                  <a:gd name="T99" fmla="*/ 201 h 360"/>
                  <a:gd name="T100" fmla="*/ 274 w 360"/>
                  <a:gd name="T101" fmla="*/ 210 h 360"/>
                  <a:gd name="T102" fmla="*/ 291 w 360"/>
                  <a:gd name="T103" fmla="*/ 215 h 360"/>
                  <a:gd name="T104" fmla="*/ 291 w 360"/>
                  <a:gd name="T105" fmla="*/ 215 h 360"/>
                  <a:gd name="T106" fmla="*/ 291 w 360"/>
                  <a:gd name="T107" fmla="*/ 21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0" h="360">
                    <a:moveTo>
                      <a:pt x="349" y="70"/>
                    </a:moveTo>
                    <a:cubicBezTo>
                      <a:pt x="360" y="129"/>
                      <a:pt x="360" y="230"/>
                      <a:pt x="349" y="290"/>
                    </a:cubicBezTo>
                    <a:cubicBezTo>
                      <a:pt x="342" y="332"/>
                      <a:pt x="333" y="342"/>
                      <a:pt x="290" y="350"/>
                    </a:cubicBezTo>
                    <a:cubicBezTo>
                      <a:pt x="231" y="359"/>
                      <a:pt x="131" y="360"/>
                      <a:pt x="70" y="349"/>
                    </a:cubicBezTo>
                    <a:cubicBezTo>
                      <a:pt x="28" y="342"/>
                      <a:pt x="18" y="333"/>
                      <a:pt x="11" y="290"/>
                    </a:cubicBezTo>
                    <a:cubicBezTo>
                      <a:pt x="0" y="231"/>
                      <a:pt x="0" y="130"/>
                      <a:pt x="11" y="70"/>
                    </a:cubicBezTo>
                    <a:cubicBezTo>
                      <a:pt x="18" y="28"/>
                      <a:pt x="27" y="18"/>
                      <a:pt x="70" y="11"/>
                    </a:cubicBezTo>
                    <a:cubicBezTo>
                      <a:pt x="129" y="0"/>
                      <a:pt x="230" y="1"/>
                      <a:pt x="290" y="11"/>
                    </a:cubicBezTo>
                    <a:cubicBezTo>
                      <a:pt x="333" y="19"/>
                      <a:pt x="342" y="27"/>
                      <a:pt x="349" y="70"/>
                    </a:cubicBezTo>
                    <a:cubicBezTo>
                      <a:pt x="349" y="70"/>
                      <a:pt x="349" y="70"/>
                      <a:pt x="349" y="70"/>
                    </a:cubicBezTo>
                    <a:close/>
                    <a:moveTo>
                      <a:pt x="125" y="49"/>
                    </a:moveTo>
                    <a:cubicBezTo>
                      <a:pt x="106" y="49"/>
                      <a:pt x="90" y="65"/>
                      <a:pt x="90" y="84"/>
                    </a:cubicBezTo>
                    <a:cubicBezTo>
                      <a:pt x="90" y="103"/>
                      <a:pt x="106" y="118"/>
                      <a:pt x="125" y="118"/>
                    </a:cubicBezTo>
                    <a:cubicBezTo>
                      <a:pt x="131" y="118"/>
                      <a:pt x="137" y="117"/>
                      <a:pt x="142" y="114"/>
                    </a:cubicBezTo>
                    <a:cubicBezTo>
                      <a:pt x="179" y="93"/>
                      <a:pt x="182" y="92"/>
                      <a:pt x="219" y="114"/>
                    </a:cubicBezTo>
                    <a:cubicBezTo>
                      <a:pt x="224" y="117"/>
                      <a:pt x="230" y="119"/>
                      <a:pt x="236" y="119"/>
                    </a:cubicBezTo>
                    <a:cubicBezTo>
                      <a:pt x="255" y="119"/>
                      <a:pt x="270" y="103"/>
                      <a:pt x="270" y="84"/>
                    </a:cubicBezTo>
                    <a:cubicBezTo>
                      <a:pt x="270" y="65"/>
                      <a:pt x="255" y="49"/>
                      <a:pt x="236" y="49"/>
                    </a:cubicBezTo>
                    <a:cubicBezTo>
                      <a:pt x="230" y="49"/>
                      <a:pt x="224" y="51"/>
                      <a:pt x="219" y="54"/>
                    </a:cubicBezTo>
                    <a:cubicBezTo>
                      <a:pt x="181" y="75"/>
                      <a:pt x="180" y="75"/>
                      <a:pt x="142" y="54"/>
                    </a:cubicBezTo>
                    <a:cubicBezTo>
                      <a:pt x="137" y="51"/>
                      <a:pt x="131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lose/>
                    <a:moveTo>
                      <a:pt x="291" y="215"/>
                    </a:moveTo>
                    <a:cubicBezTo>
                      <a:pt x="310" y="215"/>
                      <a:pt x="326" y="199"/>
                      <a:pt x="326" y="180"/>
                    </a:cubicBezTo>
                    <a:cubicBezTo>
                      <a:pt x="326" y="161"/>
                      <a:pt x="310" y="146"/>
                      <a:pt x="291" y="146"/>
                    </a:cubicBezTo>
                    <a:cubicBezTo>
                      <a:pt x="285" y="146"/>
                      <a:pt x="279" y="147"/>
                      <a:pt x="274" y="150"/>
                    </a:cubicBezTo>
                    <a:cubicBezTo>
                      <a:pt x="237" y="171"/>
                      <a:pt x="223" y="168"/>
                      <a:pt x="192" y="155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185" y="153"/>
                      <a:pt x="183" y="152"/>
                      <a:pt x="180" y="152"/>
                    </a:cubicBezTo>
                    <a:cubicBezTo>
                      <a:pt x="178" y="152"/>
                      <a:pt x="176" y="153"/>
                      <a:pt x="173" y="153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36" y="168"/>
                      <a:pt x="124" y="171"/>
                      <a:pt x="86" y="150"/>
                    </a:cubicBezTo>
                    <a:cubicBezTo>
                      <a:pt x="81" y="147"/>
                      <a:pt x="75" y="145"/>
                      <a:pt x="69" y="145"/>
                    </a:cubicBezTo>
                    <a:cubicBezTo>
                      <a:pt x="50" y="145"/>
                      <a:pt x="35" y="161"/>
                      <a:pt x="35" y="180"/>
                    </a:cubicBezTo>
                    <a:cubicBezTo>
                      <a:pt x="35" y="199"/>
                      <a:pt x="50" y="215"/>
                      <a:pt x="69" y="215"/>
                    </a:cubicBezTo>
                    <a:cubicBezTo>
                      <a:pt x="75" y="215"/>
                      <a:pt x="81" y="213"/>
                      <a:pt x="86" y="210"/>
                    </a:cubicBezTo>
                    <a:cubicBezTo>
                      <a:pt x="121" y="190"/>
                      <a:pt x="140" y="191"/>
                      <a:pt x="147" y="198"/>
                    </a:cubicBezTo>
                    <a:cubicBezTo>
                      <a:pt x="150" y="199"/>
                      <a:pt x="147" y="201"/>
                      <a:pt x="141" y="209"/>
                    </a:cubicBezTo>
                    <a:cubicBezTo>
                      <a:pt x="132" y="220"/>
                      <a:pt x="113" y="235"/>
                      <a:pt x="96" y="251"/>
                    </a:cubicBezTo>
                    <a:cubicBezTo>
                      <a:pt x="89" y="258"/>
                      <a:pt x="86" y="266"/>
                      <a:pt x="86" y="276"/>
                    </a:cubicBezTo>
                    <a:cubicBezTo>
                      <a:pt x="86" y="295"/>
                      <a:pt x="101" y="311"/>
                      <a:pt x="120" y="311"/>
                    </a:cubicBezTo>
                    <a:cubicBezTo>
                      <a:pt x="124" y="311"/>
                      <a:pt x="129" y="310"/>
                      <a:pt x="133" y="309"/>
                    </a:cubicBezTo>
                    <a:cubicBezTo>
                      <a:pt x="166" y="300"/>
                      <a:pt x="193" y="284"/>
                      <a:pt x="211" y="275"/>
                    </a:cubicBezTo>
                    <a:cubicBezTo>
                      <a:pt x="215" y="273"/>
                      <a:pt x="213" y="277"/>
                      <a:pt x="217" y="288"/>
                    </a:cubicBezTo>
                    <a:cubicBezTo>
                      <a:pt x="221" y="297"/>
                      <a:pt x="231" y="310"/>
                      <a:pt x="246" y="311"/>
                    </a:cubicBezTo>
                    <a:cubicBezTo>
                      <a:pt x="269" y="313"/>
                      <a:pt x="281" y="294"/>
                      <a:pt x="276" y="275"/>
                    </a:cubicBezTo>
                    <a:cubicBezTo>
                      <a:pt x="270" y="252"/>
                      <a:pt x="247" y="236"/>
                      <a:pt x="223" y="246"/>
                    </a:cubicBezTo>
                    <a:cubicBezTo>
                      <a:pt x="197" y="256"/>
                      <a:pt x="174" y="262"/>
                      <a:pt x="149" y="262"/>
                    </a:cubicBezTo>
                    <a:cubicBezTo>
                      <a:pt x="144" y="261"/>
                      <a:pt x="145" y="260"/>
                      <a:pt x="146" y="257"/>
                    </a:cubicBezTo>
                    <a:cubicBezTo>
                      <a:pt x="149" y="245"/>
                      <a:pt x="168" y="213"/>
                      <a:pt x="191" y="201"/>
                    </a:cubicBezTo>
                    <a:cubicBezTo>
                      <a:pt x="214" y="191"/>
                      <a:pt x="233" y="187"/>
                      <a:pt x="274" y="210"/>
                    </a:cubicBezTo>
                    <a:cubicBezTo>
                      <a:pt x="279" y="213"/>
                      <a:pt x="285" y="215"/>
                      <a:pt x="291" y="215"/>
                    </a:cubicBezTo>
                    <a:close/>
                    <a:moveTo>
                      <a:pt x="291" y="215"/>
                    </a:moveTo>
                    <a:cubicBezTo>
                      <a:pt x="291" y="215"/>
                      <a:pt x="291" y="215"/>
                      <a:pt x="291" y="21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651375" y="3194050"/>
              <a:ext cx="876300" cy="876300"/>
              <a:chOff x="4479925" y="3194050"/>
              <a:chExt cx="876300" cy="876300"/>
            </a:xfrm>
          </p:grpSpPr>
          <p:grpSp>
            <p:nvGrpSpPr>
              <p:cNvPr id="20" name="组合 19"/>
              <p:cNvGrpSpPr/>
              <p:nvPr/>
            </p:nvGrpSpPr>
            <p:grpSpPr>
              <a:xfrm rot="10800000">
                <a:off x="4479925" y="3194050"/>
                <a:ext cx="876300" cy="876300"/>
                <a:chOff x="2613025" y="1343025"/>
                <a:chExt cx="876300" cy="876300"/>
              </a:xfrm>
            </p:grpSpPr>
            <p:sp>
              <p:nvSpPr>
                <p:cNvPr id="22" name="任意多边形 21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1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1" name="Freeform 10"/>
              <p:cNvSpPr>
                <a:spLocks noEditPoints="1"/>
              </p:cNvSpPr>
              <p:nvPr/>
            </p:nvSpPr>
            <p:spPr bwMode="auto">
              <a:xfrm>
                <a:off x="4912957" y="3713718"/>
                <a:ext cx="240782" cy="210582"/>
              </a:xfrm>
              <a:custGeom>
                <a:avLst/>
                <a:gdLst>
                  <a:gd name="T0" fmla="*/ 383 w 463"/>
                  <a:gd name="T1" fmla="*/ 146 h 404"/>
                  <a:gd name="T2" fmla="*/ 382 w 463"/>
                  <a:gd name="T3" fmla="*/ 160 h 404"/>
                  <a:gd name="T4" fmla="*/ 235 w 463"/>
                  <a:gd name="T5" fmla="*/ 294 h 404"/>
                  <a:gd name="T6" fmla="*/ 211 w 463"/>
                  <a:gd name="T7" fmla="*/ 294 h 404"/>
                  <a:gd name="T8" fmla="*/ 206 w 463"/>
                  <a:gd name="T9" fmla="*/ 299 h 404"/>
                  <a:gd name="T10" fmla="*/ 288 w 463"/>
                  <a:gd name="T11" fmla="*/ 349 h 404"/>
                  <a:gd name="T12" fmla="*/ 312 w 463"/>
                  <a:gd name="T13" fmla="*/ 349 h 404"/>
                  <a:gd name="T14" fmla="*/ 360 w 463"/>
                  <a:gd name="T15" fmla="*/ 399 h 404"/>
                  <a:gd name="T16" fmla="*/ 371 w 463"/>
                  <a:gd name="T17" fmla="*/ 404 h 404"/>
                  <a:gd name="T18" fmla="*/ 377 w 463"/>
                  <a:gd name="T19" fmla="*/ 402 h 404"/>
                  <a:gd name="T20" fmla="*/ 387 w 463"/>
                  <a:gd name="T21" fmla="*/ 388 h 404"/>
                  <a:gd name="T22" fmla="*/ 387 w 463"/>
                  <a:gd name="T23" fmla="*/ 347 h 404"/>
                  <a:gd name="T24" fmla="*/ 463 w 463"/>
                  <a:gd name="T25" fmla="*/ 247 h 404"/>
                  <a:gd name="T26" fmla="*/ 383 w 463"/>
                  <a:gd name="T27" fmla="*/ 146 h 404"/>
                  <a:gd name="T28" fmla="*/ 235 w 463"/>
                  <a:gd name="T29" fmla="*/ 0 h 404"/>
                  <a:gd name="T30" fmla="*/ 126 w 463"/>
                  <a:gd name="T31" fmla="*/ 0 h 404"/>
                  <a:gd name="T32" fmla="*/ 0 w 463"/>
                  <a:gd name="T33" fmla="*/ 136 h 404"/>
                  <a:gd name="T34" fmla="*/ 104 w 463"/>
                  <a:gd name="T35" fmla="*/ 269 h 404"/>
                  <a:gd name="T36" fmla="*/ 104 w 463"/>
                  <a:gd name="T37" fmla="*/ 326 h 404"/>
                  <a:gd name="T38" fmla="*/ 116 w 463"/>
                  <a:gd name="T39" fmla="*/ 344 h 404"/>
                  <a:gd name="T40" fmla="*/ 123 w 463"/>
                  <a:gd name="T41" fmla="*/ 345 h 404"/>
                  <a:gd name="T42" fmla="*/ 136 w 463"/>
                  <a:gd name="T43" fmla="*/ 339 h 404"/>
                  <a:gd name="T44" fmla="*/ 201 w 463"/>
                  <a:gd name="T45" fmla="*/ 271 h 404"/>
                  <a:gd name="T46" fmla="*/ 235 w 463"/>
                  <a:gd name="T47" fmla="*/ 271 h 404"/>
                  <a:gd name="T48" fmla="*/ 359 w 463"/>
                  <a:gd name="T49" fmla="*/ 156 h 404"/>
                  <a:gd name="T50" fmla="*/ 361 w 463"/>
                  <a:gd name="T51" fmla="*/ 136 h 404"/>
                  <a:gd name="T52" fmla="*/ 235 w 463"/>
                  <a:gd name="T53" fmla="*/ 0 h 404"/>
                  <a:gd name="T54" fmla="*/ 92 w 463"/>
                  <a:gd name="T55" fmla="*/ 151 h 404"/>
                  <a:gd name="T56" fmla="*/ 74 w 463"/>
                  <a:gd name="T57" fmla="*/ 132 h 404"/>
                  <a:gd name="T58" fmla="*/ 92 w 463"/>
                  <a:gd name="T59" fmla="*/ 114 h 404"/>
                  <a:gd name="T60" fmla="*/ 111 w 463"/>
                  <a:gd name="T61" fmla="*/ 132 h 404"/>
                  <a:gd name="T62" fmla="*/ 92 w 463"/>
                  <a:gd name="T63" fmla="*/ 151 h 404"/>
                  <a:gd name="T64" fmla="*/ 188 w 463"/>
                  <a:gd name="T65" fmla="*/ 151 h 404"/>
                  <a:gd name="T66" fmla="*/ 169 w 463"/>
                  <a:gd name="T67" fmla="*/ 132 h 404"/>
                  <a:gd name="T68" fmla="*/ 188 w 463"/>
                  <a:gd name="T69" fmla="*/ 114 h 404"/>
                  <a:gd name="T70" fmla="*/ 206 w 463"/>
                  <a:gd name="T71" fmla="*/ 132 h 404"/>
                  <a:gd name="T72" fmla="*/ 188 w 463"/>
                  <a:gd name="T73" fmla="*/ 151 h 404"/>
                  <a:gd name="T74" fmla="*/ 283 w 463"/>
                  <a:gd name="T75" fmla="*/ 151 h 404"/>
                  <a:gd name="T76" fmla="*/ 265 w 463"/>
                  <a:gd name="T77" fmla="*/ 132 h 404"/>
                  <a:gd name="T78" fmla="*/ 283 w 463"/>
                  <a:gd name="T79" fmla="*/ 114 h 404"/>
                  <a:gd name="T80" fmla="*/ 302 w 463"/>
                  <a:gd name="T81" fmla="*/ 132 h 404"/>
                  <a:gd name="T82" fmla="*/ 283 w 463"/>
                  <a:gd name="T83" fmla="*/ 151 h 404"/>
                  <a:gd name="T84" fmla="*/ 283 w 463"/>
                  <a:gd name="T85" fmla="*/ 151 h 404"/>
                  <a:gd name="T86" fmla="*/ 283 w 463"/>
                  <a:gd name="T87" fmla="*/ 151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3" h="404">
                    <a:moveTo>
                      <a:pt x="383" y="146"/>
                    </a:moveTo>
                    <a:cubicBezTo>
                      <a:pt x="383" y="151"/>
                      <a:pt x="382" y="155"/>
                      <a:pt x="382" y="160"/>
                    </a:cubicBezTo>
                    <a:cubicBezTo>
                      <a:pt x="370" y="238"/>
                      <a:pt x="309" y="294"/>
                      <a:pt x="235" y="294"/>
                    </a:cubicBezTo>
                    <a:cubicBezTo>
                      <a:pt x="211" y="294"/>
                      <a:pt x="211" y="294"/>
                      <a:pt x="211" y="294"/>
                    </a:cubicBezTo>
                    <a:cubicBezTo>
                      <a:pt x="206" y="299"/>
                      <a:pt x="206" y="299"/>
                      <a:pt x="206" y="299"/>
                    </a:cubicBezTo>
                    <a:cubicBezTo>
                      <a:pt x="223" y="329"/>
                      <a:pt x="254" y="349"/>
                      <a:pt x="288" y="349"/>
                    </a:cubicBezTo>
                    <a:cubicBezTo>
                      <a:pt x="312" y="349"/>
                      <a:pt x="312" y="349"/>
                      <a:pt x="312" y="349"/>
                    </a:cubicBezTo>
                    <a:cubicBezTo>
                      <a:pt x="360" y="399"/>
                      <a:pt x="360" y="399"/>
                      <a:pt x="360" y="399"/>
                    </a:cubicBezTo>
                    <a:cubicBezTo>
                      <a:pt x="363" y="402"/>
                      <a:pt x="367" y="404"/>
                      <a:pt x="371" y="404"/>
                    </a:cubicBezTo>
                    <a:cubicBezTo>
                      <a:pt x="373" y="404"/>
                      <a:pt x="375" y="403"/>
                      <a:pt x="377" y="402"/>
                    </a:cubicBezTo>
                    <a:cubicBezTo>
                      <a:pt x="383" y="400"/>
                      <a:pt x="387" y="394"/>
                      <a:pt x="387" y="388"/>
                    </a:cubicBezTo>
                    <a:cubicBezTo>
                      <a:pt x="387" y="347"/>
                      <a:pt x="387" y="347"/>
                      <a:pt x="387" y="347"/>
                    </a:cubicBezTo>
                    <a:cubicBezTo>
                      <a:pt x="431" y="338"/>
                      <a:pt x="463" y="297"/>
                      <a:pt x="463" y="247"/>
                    </a:cubicBezTo>
                    <a:cubicBezTo>
                      <a:pt x="463" y="196"/>
                      <a:pt x="428" y="154"/>
                      <a:pt x="383" y="146"/>
                    </a:cubicBezTo>
                    <a:close/>
                    <a:moveTo>
                      <a:pt x="235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57" y="0"/>
                      <a:pt x="0" y="61"/>
                      <a:pt x="0" y="136"/>
                    </a:cubicBezTo>
                    <a:cubicBezTo>
                      <a:pt x="0" y="203"/>
                      <a:pt x="45" y="258"/>
                      <a:pt x="104" y="269"/>
                    </a:cubicBezTo>
                    <a:cubicBezTo>
                      <a:pt x="104" y="326"/>
                      <a:pt x="104" y="326"/>
                      <a:pt x="104" y="326"/>
                    </a:cubicBezTo>
                    <a:cubicBezTo>
                      <a:pt x="104" y="334"/>
                      <a:pt x="109" y="341"/>
                      <a:pt x="116" y="344"/>
                    </a:cubicBezTo>
                    <a:cubicBezTo>
                      <a:pt x="118" y="344"/>
                      <a:pt x="120" y="345"/>
                      <a:pt x="123" y="345"/>
                    </a:cubicBezTo>
                    <a:cubicBezTo>
                      <a:pt x="128" y="345"/>
                      <a:pt x="133" y="343"/>
                      <a:pt x="136" y="339"/>
                    </a:cubicBezTo>
                    <a:cubicBezTo>
                      <a:pt x="201" y="271"/>
                      <a:pt x="201" y="271"/>
                      <a:pt x="201" y="271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97" y="271"/>
                      <a:pt x="349" y="223"/>
                      <a:pt x="359" y="156"/>
                    </a:cubicBezTo>
                    <a:cubicBezTo>
                      <a:pt x="360" y="149"/>
                      <a:pt x="361" y="142"/>
                      <a:pt x="361" y="136"/>
                    </a:cubicBezTo>
                    <a:cubicBezTo>
                      <a:pt x="361" y="61"/>
                      <a:pt x="304" y="0"/>
                      <a:pt x="235" y="0"/>
                    </a:cubicBezTo>
                    <a:close/>
                    <a:moveTo>
                      <a:pt x="92" y="151"/>
                    </a:moveTo>
                    <a:cubicBezTo>
                      <a:pt x="82" y="151"/>
                      <a:pt x="74" y="142"/>
                      <a:pt x="74" y="132"/>
                    </a:cubicBezTo>
                    <a:cubicBezTo>
                      <a:pt x="74" y="122"/>
                      <a:pt x="82" y="114"/>
                      <a:pt x="92" y="114"/>
                    </a:cubicBezTo>
                    <a:cubicBezTo>
                      <a:pt x="102" y="114"/>
                      <a:pt x="111" y="122"/>
                      <a:pt x="111" y="132"/>
                    </a:cubicBezTo>
                    <a:cubicBezTo>
                      <a:pt x="111" y="142"/>
                      <a:pt x="102" y="151"/>
                      <a:pt x="92" y="151"/>
                    </a:cubicBezTo>
                    <a:close/>
                    <a:moveTo>
                      <a:pt x="188" y="151"/>
                    </a:moveTo>
                    <a:cubicBezTo>
                      <a:pt x="177" y="151"/>
                      <a:pt x="169" y="142"/>
                      <a:pt x="169" y="132"/>
                    </a:cubicBezTo>
                    <a:cubicBezTo>
                      <a:pt x="169" y="122"/>
                      <a:pt x="177" y="114"/>
                      <a:pt x="188" y="114"/>
                    </a:cubicBezTo>
                    <a:cubicBezTo>
                      <a:pt x="198" y="114"/>
                      <a:pt x="206" y="122"/>
                      <a:pt x="206" y="132"/>
                    </a:cubicBezTo>
                    <a:cubicBezTo>
                      <a:pt x="206" y="142"/>
                      <a:pt x="198" y="151"/>
                      <a:pt x="188" y="151"/>
                    </a:cubicBezTo>
                    <a:close/>
                    <a:moveTo>
                      <a:pt x="283" y="151"/>
                    </a:moveTo>
                    <a:cubicBezTo>
                      <a:pt x="273" y="151"/>
                      <a:pt x="265" y="142"/>
                      <a:pt x="265" y="132"/>
                    </a:cubicBezTo>
                    <a:cubicBezTo>
                      <a:pt x="265" y="122"/>
                      <a:pt x="273" y="114"/>
                      <a:pt x="283" y="114"/>
                    </a:cubicBezTo>
                    <a:cubicBezTo>
                      <a:pt x="293" y="114"/>
                      <a:pt x="302" y="122"/>
                      <a:pt x="302" y="132"/>
                    </a:cubicBezTo>
                    <a:cubicBezTo>
                      <a:pt x="302" y="142"/>
                      <a:pt x="293" y="151"/>
                      <a:pt x="283" y="151"/>
                    </a:cubicBezTo>
                    <a:close/>
                    <a:moveTo>
                      <a:pt x="283" y="151"/>
                    </a:moveTo>
                    <a:cubicBezTo>
                      <a:pt x="283" y="151"/>
                      <a:pt x="283" y="151"/>
                      <a:pt x="283" y="1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98850" y="3194050"/>
              <a:ext cx="876300" cy="876300"/>
              <a:chOff x="3327400" y="3194050"/>
              <a:chExt cx="876300" cy="876300"/>
            </a:xfrm>
          </p:grpSpPr>
          <p:grpSp>
            <p:nvGrpSpPr>
              <p:cNvPr id="16" name="组合 15"/>
              <p:cNvGrpSpPr/>
              <p:nvPr/>
            </p:nvGrpSpPr>
            <p:grpSpPr>
              <a:xfrm rot="14400000">
                <a:off x="3327400" y="3194050"/>
                <a:ext cx="876300" cy="876300"/>
                <a:chOff x="2613025" y="1343025"/>
                <a:chExt cx="876300" cy="876300"/>
              </a:xfrm>
            </p:grpSpPr>
            <p:sp>
              <p:nvSpPr>
                <p:cNvPr id="18" name="任意多边形 17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1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17" name="Freeform 9"/>
              <p:cNvSpPr>
                <a:spLocks noEditPoints="1"/>
              </p:cNvSpPr>
              <p:nvPr/>
            </p:nvSpPr>
            <p:spPr bwMode="auto">
              <a:xfrm>
                <a:off x="3547035" y="3713718"/>
                <a:ext cx="150836" cy="226602"/>
              </a:xfrm>
              <a:custGeom>
                <a:avLst/>
                <a:gdLst>
                  <a:gd name="T0" fmla="*/ 258 w 341"/>
                  <a:gd name="T1" fmla="*/ 344 h 509"/>
                  <a:gd name="T2" fmla="*/ 222 w 341"/>
                  <a:gd name="T3" fmla="*/ 352 h 509"/>
                  <a:gd name="T4" fmla="*/ 158 w 341"/>
                  <a:gd name="T5" fmla="*/ 288 h 509"/>
                  <a:gd name="T6" fmla="*/ 165 w 341"/>
                  <a:gd name="T7" fmla="*/ 254 h 509"/>
                  <a:gd name="T8" fmla="*/ 158 w 341"/>
                  <a:gd name="T9" fmla="*/ 220 h 509"/>
                  <a:gd name="T10" fmla="*/ 221 w 341"/>
                  <a:gd name="T11" fmla="*/ 157 h 509"/>
                  <a:gd name="T12" fmla="*/ 258 w 341"/>
                  <a:gd name="T13" fmla="*/ 166 h 509"/>
                  <a:gd name="T14" fmla="*/ 341 w 341"/>
                  <a:gd name="T15" fmla="*/ 83 h 509"/>
                  <a:gd name="T16" fmla="*/ 258 w 341"/>
                  <a:gd name="T17" fmla="*/ 0 h 509"/>
                  <a:gd name="T18" fmla="*/ 175 w 341"/>
                  <a:gd name="T19" fmla="*/ 83 h 509"/>
                  <a:gd name="T20" fmla="*/ 181 w 341"/>
                  <a:gd name="T21" fmla="*/ 114 h 509"/>
                  <a:gd name="T22" fmla="*/ 117 w 341"/>
                  <a:gd name="T23" fmla="*/ 179 h 509"/>
                  <a:gd name="T24" fmla="*/ 83 w 341"/>
                  <a:gd name="T25" fmla="*/ 172 h 509"/>
                  <a:gd name="T26" fmla="*/ 0 w 341"/>
                  <a:gd name="T27" fmla="*/ 254 h 509"/>
                  <a:gd name="T28" fmla="*/ 83 w 341"/>
                  <a:gd name="T29" fmla="*/ 337 h 509"/>
                  <a:gd name="T30" fmla="*/ 117 w 341"/>
                  <a:gd name="T31" fmla="*/ 330 h 509"/>
                  <a:gd name="T32" fmla="*/ 181 w 341"/>
                  <a:gd name="T33" fmla="*/ 395 h 509"/>
                  <a:gd name="T34" fmla="*/ 175 w 341"/>
                  <a:gd name="T35" fmla="*/ 426 h 509"/>
                  <a:gd name="T36" fmla="*/ 258 w 341"/>
                  <a:gd name="T37" fmla="*/ 509 h 509"/>
                  <a:gd name="T38" fmla="*/ 341 w 341"/>
                  <a:gd name="T39" fmla="*/ 426 h 509"/>
                  <a:gd name="T40" fmla="*/ 258 w 341"/>
                  <a:gd name="T41" fmla="*/ 344 h 509"/>
                  <a:gd name="T42" fmla="*/ 258 w 341"/>
                  <a:gd name="T43" fmla="*/ 344 h 509"/>
                  <a:gd name="T44" fmla="*/ 258 w 341"/>
                  <a:gd name="T45" fmla="*/ 34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1" h="509">
                    <a:moveTo>
                      <a:pt x="258" y="344"/>
                    </a:moveTo>
                    <a:cubicBezTo>
                      <a:pt x="245" y="344"/>
                      <a:pt x="233" y="347"/>
                      <a:pt x="222" y="352"/>
                    </a:cubicBezTo>
                    <a:cubicBezTo>
                      <a:pt x="158" y="288"/>
                      <a:pt x="158" y="288"/>
                      <a:pt x="158" y="288"/>
                    </a:cubicBezTo>
                    <a:cubicBezTo>
                      <a:pt x="163" y="278"/>
                      <a:pt x="165" y="267"/>
                      <a:pt x="165" y="254"/>
                    </a:cubicBezTo>
                    <a:cubicBezTo>
                      <a:pt x="165" y="242"/>
                      <a:pt x="163" y="231"/>
                      <a:pt x="158" y="220"/>
                    </a:cubicBezTo>
                    <a:cubicBezTo>
                      <a:pt x="221" y="157"/>
                      <a:pt x="221" y="157"/>
                      <a:pt x="221" y="157"/>
                    </a:cubicBezTo>
                    <a:cubicBezTo>
                      <a:pt x="232" y="163"/>
                      <a:pt x="245" y="166"/>
                      <a:pt x="258" y="166"/>
                    </a:cubicBezTo>
                    <a:cubicBezTo>
                      <a:pt x="304" y="166"/>
                      <a:pt x="341" y="129"/>
                      <a:pt x="341" y="83"/>
                    </a:cubicBezTo>
                    <a:cubicBezTo>
                      <a:pt x="341" y="37"/>
                      <a:pt x="304" y="0"/>
                      <a:pt x="258" y="0"/>
                    </a:cubicBezTo>
                    <a:cubicBezTo>
                      <a:pt x="212" y="0"/>
                      <a:pt x="175" y="37"/>
                      <a:pt x="175" y="83"/>
                    </a:cubicBezTo>
                    <a:cubicBezTo>
                      <a:pt x="175" y="94"/>
                      <a:pt x="177" y="105"/>
                      <a:pt x="181" y="114"/>
                    </a:cubicBezTo>
                    <a:cubicBezTo>
                      <a:pt x="117" y="179"/>
                      <a:pt x="117" y="179"/>
                      <a:pt x="117" y="179"/>
                    </a:cubicBezTo>
                    <a:cubicBezTo>
                      <a:pt x="106" y="174"/>
                      <a:pt x="95" y="172"/>
                      <a:pt x="83" y="172"/>
                    </a:cubicBezTo>
                    <a:cubicBezTo>
                      <a:pt x="37" y="172"/>
                      <a:pt x="0" y="209"/>
                      <a:pt x="0" y="254"/>
                    </a:cubicBezTo>
                    <a:cubicBezTo>
                      <a:pt x="0" y="300"/>
                      <a:pt x="37" y="337"/>
                      <a:pt x="83" y="337"/>
                    </a:cubicBezTo>
                    <a:cubicBezTo>
                      <a:pt x="95" y="337"/>
                      <a:pt x="106" y="335"/>
                      <a:pt x="117" y="330"/>
                    </a:cubicBezTo>
                    <a:cubicBezTo>
                      <a:pt x="181" y="395"/>
                      <a:pt x="181" y="395"/>
                      <a:pt x="181" y="395"/>
                    </a:cubicBezTo>
                    <a:cubicBezTo>
                      <a:pt x="177" y="404"/>
                      <a:pt x="175" y="415"/>
                      <a:pt x="175" y="426"/>
                    </a:cubicBezTo>
                    <a:cubicBezTo>
                      <a:pt x="175" y="472"/>
                      <a:pt x="212" y="509"/>
                      <a:pt x="258" y="509"/>
                    </a:cubicBezTo>
                    <a:cubicBezTo>
                      <a:pt x="304" y="509"/>
                      <a:pt x="341" y="472"/>
                      <a:pt x="341" y="426"/>
                    </a:cubicBezTo>
                    <a:cubicBezTo>
                      <a:pt x="341" y="381"/>
                      <a:pt x="304" y="344"/>
                      <a:pt x="258" y="344"/>
                    </a:cubicBezTo>
                    <a:close/>
                    <a:moveTo>
                      <a:pt x="258" y="344"/>
                    </a:moveTo>
                    <a:cubicBezTo>
                      <a:pt x="258" y="344"/>
                      <a:pt x="258" y="344"/>
                      <a:pt x="258" y="34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926910" y="2222377"/>
              <a:ext cx="876300" cy="876300"/>
              <a:chOff x="2755460" y="2222377"/>
              <a:chExt cx="876300" cy="876300"/>
            </a:xfrm>
          </p:grpSpPr>
          <p:grpSp>
            <p:nvGrpSpPr>
              <p:cNvPr id="12" name="组合 11"/>
              <p:cNvGrpSpPr/>
              <p:nvPr/>
            </p:nvGrpSpPr>
            <p:grpSpPr>
              <a:xfrm rot="18000000">
                <a:off x="2755460" y="2222377"/>
                <a:ext cx="876300" cy="876300"/>
                <a:chOff x="2613025" y="1343025"/>
                <a:chExt cx="876300" cy="876300"/>
              </a:xfrm>
            </p:grpSpPr>
            <p:sp>
              <p:nvSpPr>
                <p:cNvPr id="14" name="任意多边形 13"/>
                <p:cNvSpPr/>
                <p:nvPr/>
              </p:nvSpPr>
              <p:spPr>
                <a:xfrm>
                  <a:off x="2613025" y="1343025"/>
                  <a:ext cx="819150" cy="628650"/>
                </a:xfrm>
                <a:custGeom>
                  <a:avLst/>
                  <a:gdLst>
                    <a:gd name="connsiteX0" fmla="*/ 0 w 819150"/>
                    <a:gd name="connsiteY0" fmla="*/ 628650 h 628650"/>
                    <a:gd name="connsiteX1" fmla="*/ 190500 w 819150"/>
                    <a:gd name="connsiteY1" fmla="*/ 0 h 628650"/>
                    <a:gd name="connsiteX2" fmla="*/ 819150 w 819150"/>
                    <a:gd name="connsiteY2" fmla="*/ 152400 h 628650"/>
                    <a:gd name="connsiteX3" fmla="*/ 0 w 819150"/>
                    <a:gd name="connsiteY3" fmla="*/ 628650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50" h="628650">
                      <a:moveTo>
                        <a:pt x="0" y="628650"/>
                      </a:moveTo>
                      <a:lnTo>
                        <a:pt x="190500" y="0"/>
                      </a:lnTo>
                      <a:lnTo>
                        <a:pt x="819150" y="1524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chemeClr val="tx1">
                    <a:alpha val="77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5" name="任意多边形 14"/>
                <p:cNvSpPr/>
                <p:nvPr/>
              </p:nvSpPr>
              <p:spPr>
                <a:xfrm>
                  <a:off x="2676525" y="1597025"/>
                  <a:ext cx="812800" cy="622300"/>
                </a:xfrm>
                <a:custGeom>
                  <a:avLst/>
                  <a:gdLst>
                    <a:gd name="connsiteX0" fmla="*/ 0 w 812800"/>
                    <a:gd name="connsiteY0" fmla="*/ 463550 h 622300"/>
                    <a:gd name="connsiteX1" fmla="*/ 641350 w 812800"/>
                    <a:gd name="connsiteY1" fmla="*/ 622300 h 622300"/>
                    <a:gd name="connsiteX2" fmla="*/ 812800 w 812800"/>
                    <a:gd name="connsiteY2" fmla="*/ 0 h 622300"/>
                    <a:gd name="connsiteX3" fmla="*/ 660400 w 812800"/>
                    <a:gd name="connsiteY3" fmla="*/ 101600 h 622300"/>
                    <a:gd name="connsiteX4" fmla="*/ 615950 w 812800"/>
                    <a:gd name="connsiteY4" fmla="*/ 25400 h 622300"/>
                    <a:gd name="connsiteX5" fmla="*/ 158750 w 812800"/>
                    <a:gd name="connsiteY5" fmla="*/ 304800 h 622300"/>
                    <a:gd name="connsiteX6" fmla="*/ 177800 w 812800"/>
                    <a:gd name="connsiteY6" fmla="*/ 361950 h 622300"/>
                    <a:gd name="connsiteX7" fmla="*/ 0 w 812800"/>
                    <a:gd name="connsiteY7" fmla="*/ 463550 h 62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2800" h="622300">
                      <a:moveTo>
                        <a:pt x="0" y="463550"/>
                      </a:moveTo>
                      <a:lnTo>
                        <a:pt x="641350" y="622300"/>
                      </a:lnTo>
                      <a:lnTo>
                        <a:pt x="812800" y="0"/>
                      </a:lnTo>
                      <a:lnTo>
                        <a:pt x="660400" y="101600"/>
                      </a:lnTo>
                      <a:lnTo>
                        <a:pt x="615950" y="25400"/>
                      </a:lnTo>
                      <a:lnTo>
                        <a:pt x="158750" y="304800"/>
                      </a:lnTo>
                      <a:lnTo>
                        <a:pt x="177800" y="361950"/>
                      </a:lnTo>
                      <a:lnTo>
                        <a:pt x="0" y="46355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8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13" name="Freeform 11"/>
              <p:cNvSpPr>
                <a:spLocks noEditPoints="1"/>
              </p:cNvSpPr>
              <p:nvPr/>
            </p:nvSpPr>
            <p:spPr bwMode="auto">
              <a:xfrm>
                <a:off x="2857744" y="2557462"/>
                <a:ext cx="214211" cy="166901"/>
              </a:xfrm>
              <a:custGeom>
                <a:avLst/>
                <a:gdLst>
                  <a:gd name="T0" fmla="*/ 179 w 514"/>
                  <a:gd name="T1" fmla="*/ 211 h 397"/>
                  <a:gd name="T2" fmla="*/ 108 w 514"/>
                  <a:gd name="T3" fmla="*/ 296 h 397"/>
                  <a:gd name="T4" fmla="*/ 130 w 514"/>
                  <a:gd name="T5" fmla="*/ 332 h 397"/>
                  <a:gd name="T6" fmla="*/ 249 w 514"/>
                  <a:gd name="T7" fmla="*/ 310 h 397"/>
                  <a:gd name="T8" fmla="*/ 179 w 514"/>
                  <a:gd name="T9" fmla="*/ 211 h 397"/>
                  <a:gd name="T10" fmla="*/ 159 w 514"/>
                  <a:gd name="T11" fmla="*/ 317 h 397"/>
                  <a:gd name="T12" fmla="*/ 132 w 514"/>
                  <a:gd name="T13" fmla="*/ 297 h 397"/>
                  <a:gd name="T14" fmla="*/ 158 w 514"/>
                  <a:gd name="T15" fmla="*/ 270 h 397"/>
                  <a:gd name="T16" fmla="*/ 186 w 514"/>
                  <a:gd name="T17" fmla="*/ 291 h 397"/>
                  <a:gd name="T18" fmla="*/ 159 w 514"/>
                  <a:gd name="T19" fmla="*/ 317 h 397"/>
                  <a:gd name="T20" fmla="*/ 206 w 514"/>
                  <a:gd name="T21" fmla="*/ 276 h 397"/>
                  <a:gd name="T22" fmla="*/ 192 w 514"/>
                  <a:gd name="T23" fmla="*/ 275 h 397"/>
                  <a:gd name="T24" fmla="*/ 196 w 514"/>
                  <a:gd name="T25" fmla="*/ 260 h 397"/>
                  <a:gd name="T26" fmla="*/ 210 w 514"/>
                  <a:gd name="T27" fmla="*/ 261 h 397"/>
                  <a:gd name="T28" fmla="*/ 206 w 514"/>
                  <a:gd name="T29" fmla="*/ 276 h 397"/>
                  <a:gd name="T30" fmla="*/ 394 w 514"/>
                  <a:gd name="T31" fmla="*/ 7 h 397"/>
                  <a:gd name="T32" fmla="*/ 328 w 514"/>
                  <a:gd name="T33" fmla="*/ 8 h 397"/>
                  <a:gd name="T34" fmla="*/ 326 w 514"/>
                  <a:gd name="T35" fmla="*/ 8 h 397"/>
                  <a:gd name="T36" fmla="*/ 326 w 514"/>
                  <a:gd name="T37" fmla="*/ 9 h 397"/>
                  <a:gd name="T38" fmla="*/ 312 w 514"/>
                  <a:gd name="T39" fmla="*/ 27 h 397"/>
                  <a:gd name="T40" fmla="*/ 331 w 514"/>
                  <a:gd name="T41" fmla="*/ 46 h 397"/>
                  <a:gd name="T42" fmla="*/ 348 w 514"/>
                  <a:gd name="T43" fmla="*/ 42 h 397"/>
                  <a:gd name="T44" fmla="*/ 443 w 514"/>
                  <a:gd name="T45" fmla="*/ 89 h 397"/>
                  <a:gd name="T46" fmla="*/ 449 w 514"/>
                  <a:gd name="T47" fmla="*/ 152 h 397"/>
                  <a:gd name="T48" fmla="*/ 445 w 514"/>
                  <a:gd name="T49" fmla="*/ 171 h 397"/>
                  <a:gd name="T50" fmla="*/ 464 w 514"/>
                  <a:gd name="T51" fmla="*/ 188 h 397"/>
                  <a:gd name="T52" fmla="*/ 482 w 514"/>
                  <a:gd name="T53" fmla="*/ 172 h 397"/>
                  <a:gd name="T54" fmla="*/ 482 w 514"/>
                  <a:gd name="T55" fmla="*/ 172 h 397"/>
                  <a:gd name="T56" fmla="*/ 394 w 514"/>
                  <a:gd name="T57" fmla="*/ 7 h 397"/>
                  <a:gd name="T58" fmla="*/ 403 w 514"/>
                  <a:gd name="T59" fmla="*/ 160 h 397"/>
                  <a:gd name="T60" fmla="*/ 416 w 514"/>
                  <a:gd name="T61" fmla="*/ 149 h 397"/>
                  <a:gd name="T62" fmla="*/ 416 w 514"/>
                  <a:gd name="T63" fmla="*/ 148 h 397"/>
                  <a:gd name="T64" fmla="*/ 344 w 514"/>
                  <a:gd name="T65" fmla="*/ 75 h 397"/>
                  <a:gd name="T66" fmla="*/ 331 w 514"/>
                  <a:gd name="T67" fmla="*/ 88 h 397"/>
                  <a:gd name="T68" fmla="*/ 344 w 514"/>
                  <a:gd name="T69" fmla="*/ 101 h 397"/>
                  <a:gd name="T70" fmla="*/ 390 w 514"/>
                  <a:gd name="T71" fmla="*/ 147 h 397"/>
                  <a:gd name="T72" fmla="*/ 403 w 514"/>
                  <a:gd name="T73" fmla="*/ 160 h 397"/>
                  <a:gd name="T74" fmla="*/ 364 w 514"/>
                  <a:gd name="T75" fmla="*/ 193 h 397"/>
                  <a:gd name="T76" fmla="*/ 355 w 514"/>
                  <a:gd name="T77" fmla="*/ 179 h 397"/>
                  <a:gd name="T78" fmla="*/ 351 w 514"/>
                  <a:gd name="T79" fmla="*/ 126 h 397"/>
                  <a:gd name="T80" fmla="*/ 257 w 514"/>
                  <a:gd name="T81" fmla="*/ 130 h 397"/>
                  <a:gd name="T82" fmla="*/ 242 w 514"/>
                  <a:gd name="T83" fmla="*/ 107 h 397"/>
                  <a:gd name="T84" fmla="*/ 166 w 514"/>
                  <a:gd name="T85" fmla="*/ 68 h 397"/>
                  <a:gd name="T86" fmla="*/ 40 w 514"/>
                  <a:gd name="T87" fmla="*/ 172 h 397"/>
                  <a:gd name="T88" fmla="*/ 5 w 514"/>
                  <a:gd name="T89" fmla="*/ 268 h 397"/>
                  <a:gd name="T90" fmla="*/ 189 w 514"/>
                  <a:gd name="T91" fmla="*/ 391 h 397"/>
                  <a:gd name="T92" fmla="*/ 410 w 514"/>
                  <a:gd name="T93" fmla="*/ 294 h 397"/>
                  <a:gd name="T94" fmla="*/ 364 w 514"/>
                  <a:gd name="T95" fmla="*/ 193 h 397"/>
                  <a:gd name="T96" fmla="*/ 195 w 514"/>
                  <a:gd name="T97" fmla="*/ 365 h 397"/>
                  <a:gd name="T98" fmla="*/ 51 w 514"/>
                  <a:gd name="T99" fmla="*/ 276 h 397"/>
                  <a:gd name="T100" fmla="*/ 195 w 514"/>
                  <a:gd name="T101" fmla="*/ 177 h 397"/>
                  <a:gd name="T102" fmla="*/ 339 w 514"/>
                  <a:gd name="T103" fmla="*/ 259 h 397"/>
                  <a:gd name="T104" fmla="*/ 195 w 514"/>
                  <a:gd name="T105" fmla="*/ 365 h 397"/>
                  <a:gd name="T106" fmla="*/ 195 w 514"/>
                  <a:gd name="T107" fmla="*/ 365 h 397"/>
                  <a:gd name="T108" fmla="*/ 195 w 514"/>
                  <a:gd name="T109" fmla="*/ 365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14" h="397">
                    <a:moveTo>
                      <a:pt x="179" y="211"/>
                    </a:moveTo>
                    <a:cubicBezTo>
                      <a:pt x="99" y="221"/>
                      <a:pt x="108" y="296"/>
                      <a:pt x="108" y="296"/>
                    </a:cubicBezTo>
                    <a:cubicBezTo>
                      <a:pt x="108" y="296"/>
                      <a:pt x="108" y="319"/>
                      <a:pt x="130" y="332"/>
                    </a:cubicBezTo>
                    <a:cubicBezTo>
                      <a:pt x="177" y="357"/>
                      <a:pt x="225" y="342"/>
                      <a:pt x="249" y="310"/>
                    </a:cubicBezTo>
                    <a:cubicBezTo>
                      <a:pt x="274" y="279"/>
                      <a:pt x="259" y="202"/>
                      <a:pt x="179" y="211"/>
                    </a:cubicBezTo>
                    <a:close/>
                    <a:moveTo>
                      <a:pt x="159" y="317"/>
                    </a:moveTo>
                    <a:cubicBezTo>
                      <a:pt x="144" y="318"/>
                      <a:pt x="132" y="310"/>
                      <a:pt x="132" y="297"/>
                    </a:cubicBezTo>
                    <a:cubicBezTo>
                      <a:pt x="132" y="285"/>
                      <a:pt x="143" y="272"/>
                      <a:pt x="158" y="270"/>
                    </a:cubicBezTo>
                    <a:cubicBezTo>
                      <a:pt x="175" y="269"/>
                      <a:pt x="186" y="278"/>
                      <a:pt x="186" y="291"/>
                    </a:cubicBezTo>
                    <a:cubicBezTo>
                      <a:pt x="186" y="303"/>
                      <a:pt x="174" y="315"/>
                      <a:pt x="159" y="317"/>
                    </a:cubicBezTo>
                    <a:close/>
                    <a:moveTo>
                      <a:pt x="206" y="276"/>
                    </a:moveTo>
                    <a:cubicBezTo>
                      <a:pt x="201" y="280"/>
                      <a:pt x="195" y="280"/>
                      <a:pt x="192" y="275"/>
                    </a:cubicBezTo>
                    <a:cubicBezTo>
                      <a:pt x="189" y="271"/>
                      <a:pt x="190" y="264"/>
                      <a:pt x="196" y="260"/>
                    </a:cubicBezTo>
                    <a:cubicBezTo>
                      <a:pt x="201" y="256"/>
                      <a:pt x="208" y="257"/>
                      <a:pt x="210" y="261"/>
                    </a:cubicBezTo>
                    <a:cubicBezTo>
                      <a:pt x="213" y="266"/>
                      <a:pt x="211" y="273"/>
                      <a:pt x="206" y="276"/>
                    </a:cubicBezTo>
                    <a:close/>
                    <a:moveTo>
                      <a:pt x="394" y="7"/>
                    </a:moveTo>
                    <a:cubicBezTo>
                      <a:pt x="365" y="0"/>
                      <a:pt x="336" y="6"/>
                      <a:pt x="328" y="8"/>
                    </a:cubicBezTo>
                    <a:cubicBezTo>
                      <a:pt x="328" y="8"/>
                      <a:pt x="327" y="8"/>
                      <a:pt x="326" y="8"/>
                    </a:cubicBezTo>
                    <a:cubicBezTo>
                      <a:pt x="326" y="9"/>
                      <a:pt x="326" y="9"/>
                      <a:pt x="326" y="9"/>
                    </a:cubicBezTo>
                    <a:cubicBezTo>
                      <a:pt x="318" y="11"/>
                      <a:pt x="312" y="19"/>
                      <a:pt x="312" y="27"/>
                    </a:cubicBezTo>
                    <a:cubicBezTo>
                      <a:pt x="312" y="38"/>
                      <a:pt x="321" y="46"/>
                      <a:pt x="331" y="46"/>
                    </a:cubicBezTo>
                    <a:cubicBezTo>
                      <a:pt x="331" y="46"/>
                      <a:pt x="341" y="45"/>
                      <a:pt x="348" y="42"/>
                    </a:cubicBezTo>
                    <a:cubicBezTo>
                      <a:pt x="355" y="39"/>
                      <a:pt x="414" y="40"/>
                      <a:pt x="443" y="89"/>
                    </a:cubicBezTo>
                    <a:cubicBezTo>
                      <a:pt x="459" y="125"/>
                      <a:pt x="450" y="148"/>
                      <a:pt x="449" y="152"/>
                    </a:cubicBezTo>
                    <a:cubicBezTo>
                      <a:pt x="449" y="152"/>
                      <a:pt x="445" y="162"/>
                      <a:pt x="445" y="171"/>
                    </a:cubicBezTo>
                    <a:cubicBezTo>
                      <a:pt x="445" y="181"/>
                      <a:pt x="453" y="188"/>
                      <a:pt x="464" y="188"/>
                    </a:cubicBezTo>
                    <a:cubicBezTo>
                      <a:pt x="473" y="188"/>
                      <a:pt x="480" y="187"/>
                      <a:pt x="482" y="172"/>
                    </a:cubicBezTo>
                    <a:cubicBezTo>
                      <a:pt x="482" y="172"/>
                      <a:pt x="482" y="172"/>
                      <a:pt x="482" y="172"/>
                    </a:cubicBezTo>
                    <a:cubicBezTo>
                      <a:pt x="514" y="68"/>
                      <a:pt x="444" y="19"/>
                      <a:pt x="394" y="7"/>
                    </a:cubicBezTo>
                    <a:close/>
                    <a:moveTo>
                      <a:pt x="403" y="160"/>
                    </a:moveTo>
                    <a:cubicBezTo>
                      <a:pt x="410" y="160"/>
                      <a:pt x="415" y="156"/>
                      <a:pt x="416" y="149"/>
                    </a:cubicBezTo>
                    <a:cubicBezTo>
                      <a:pt x="416" y="149"/>
                      <a:pt x="416" y="148"/>
                      <a:pt x="416" y="148"/>
                    </a:cubicBezTo>
                    <a:cubicBezTo>
                      <a:pt x="426" y="60"/>
                      <a:pt x="344" y="75"/>
                      <a:pt x="344" y="75"/>
                    </a:cubicBezTo>
                    <a:cubicBezTo>
                      <a:pt x="337" y="75"/>
                      <a:pt x="331" y="81"/>
                      <a:pt x="331" y="88"/>
                    </a:cubicBezTo>
                    <a:cubicBezTo>
                      <a:pt x="331" y="96"/>
                      <a:pt x="337" y="101"/>
                      <a:pt x="344" y="101"/>
                    </a:cubicBezTo>
                    <a:cubicBezTo>
                      <a:pt x="403" y="89"/>
                      <a:pt x="390" y="147"/>
                      <a:pt x="390" y="147"/>
                    </a:cubicBezTo>
                    <a:cubicBezTo>
                      <a:pt x="390" y="154"/>
                      <a:pt x="396" y="160"/>
                      <a:pt x="403" y="160"/>
                    </a:cubicBezTo>
                    <a:close/>
                    <a:moveTo>
                      <a:pt x="364" y="193"/>
                    </a:moveTo>
                    <a:cubicBezTo>
                      <a:pt x="345" y="189"/>
                      <a:pt x="355" y="179"/>
                      <a:pt x="355" y="179"/>
                    </a:cubicBezTo>
                    <a:cubicBezTo>
                      <a:pt x="355" y="179"/>
                      <a:pt x="373" y="148"/>
                      <a:pt x="351" y="126"/>
                    </a:cubicBezTo>
                    <a:cubicBezTo>
                      <a:pt x="323" y="99"/>
                      <a:pt x="257" y="130"/>
                      <a:pt x="257" y="130"/>
                    </a:cubicBezTo>
                    <a:cubicBezTo>
                      <a:pt x="231" y="138"/>
                      <a:pt x="238" y="126"/>
                      <a:pt x="242" y="107"/>
                    </a:cubicBezTo>
                    <a:cubicBezTo>
                      <a:pt x="242" y="84"/>
                      <a:pt x="234" y="45"/>
                      <a:pt x="166" y="68"/>
                    </a:cubicBezTo>
                    <a:cubicBezTo>
                      <a:pt x="98" y="91"/>
                      <a:pt x="40" y="172"/>
                      <a:pt x="40" y="172"/>
                    </a:cubicBezTo>
                    <a:cubicBezTo>
                      <a:pt x="0" y="226"/>
                      <a:pt x="5" y="268"/>
                      <a:pt x="5" y="268"/>
                    </a:cubicBezTo>
                    <a:cubicBezTo>
                      <a:pt x="15" y="360"/>
                      <a:pt x="113" y="385"/>
                      <a:pt x="189" y="391"/>
                    </a:cubicBezTo>
                    <a:cubicBezTo>
                      <a:pt x="269" y="397"/>
                      <a:pt x="377" y="363"/>
                      <a:pt x="410" y="294"/>
                    </a:cubicBezTo>
                    <a:cubicBezTo>
                      <a:pt x="443" y="224"/>
                      <a:pt x="383" y="197"/>
                      <a:pt x="364" y="193"/>
                    </a:cubicBezTo>
                    <a:close/>
                    <a:moveTo>
                      <a:pt x="195" y="365"/>
                    </a:moveTo>
                    <a:cubicBezTo>
                      <a:pt x="115" y="369"/>
                      <a:pt x="51" y="329"/>
                      <a:pt x="51" y="276"/>
                    </a:cubicBezTo>
                    <a:cubicBezTo>
                      <a:pt x="51" y="223"/>
                      <a:pt x="115" y="180"/>
                      <a:pt x="195" y="177"/>
                    </a:cubicBezTo>
                    <a:cubicBezTo>
                      <a:pt x="275" y="173"/>
                      <a:pt x="339" y="206"/>
                      <a:pt x="339" y="259"/>
                    </a:cubicBezTo>
                    <a:cubicBezTo>
                      <a:pt x="339" y="312"/>
                      <a:pt x="275" y="361"/>
                      <a:pt x="195" y="365"/>
                    </a:cubicBezTo>
                    <a:close/>
                    <a:moveTo>
                      <a:pt x="195" y="365"/>
                    </a:moveTo>
                    <a:cubicBezTo>
                      <a:pt x="195" y="365"/>
                      <a:pt x="195" y="365"/>
                      <a:pt x="195" y="36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6" name="文本框 66"/>
          <p:cNvSpPr txBox="1">
            <a:spLocks noChangeArrowheads="1"/>
          </p:cNvSpPr>
          <p:nvPr/>
        </p:nvSpPr>
        <p:spPr bwMode="auto">
          <a:xfrm>
            <a:off x="7517337" y="1962666"/>
            <a:ext cx="2954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点击此处添加内容，建议您展示时采用微软雅黑字体点击此处添加内容，建议您展示时采用微软雅黑字体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文本框 69"/>
          <p:cNvSpPr txBox="1">
            <a:spLocks noChangeArrowheads="1"/>
          </p:cNvSpPr>
          <p:nvPr/>
        </p:nvSpPr>
        <p:spPr bwMode="auto">
          <a:xfrm>
            <a:off x="7523569" y="1723543"/>
            <a:ext cx="2074510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文本框 66"/>
          <p:cNvSpPr txBox="1">
            <a:spLocks noChangeArrowheads="1"/>
          </p:cNvSpPr>
          <p:nvPr/>
        </p:nvSpPr>
        <p:spPr bwMode="auto">
          <a:xfrm>
            <a:off x="8294910" y="3290522"/>
            <a:ext cx="2954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点击此处添加内容，建议您展示时采用微软雅黑字体点击此处添加内容，建议您展示时采用微软雅黑字体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69"/>
          <p:cNvSpPr txBox="1">
            <a:spLocks noChangeArrowheads="1"/>
          </p:cNvSpPr>
          <p:nvPr/>
        </p:nvSpPr>
        <p:spPr bwMode="auto">
          <a:xfrm>
            <a:off x="8301142" y="3051399"/>
            <a:ext cx="2074510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66"/>
          <p:cNvSpPr txBox="1">
            <a:spLocks noChangeArrowheads="1"/>
          </p:cNvSpPr>
          <p:nvPr/>
        </p:nvSpPr>
        <p:spPr bwMode="auto">
          <a:xfrm>
            <a:off x="7397710" y="4869593"/>
            <a:ext cx="2954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点击此处添加内容，建议您展示时采用微软雅黑字体点击此处添加内容，建议您展示时采用微软雅黑字体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69"/>
          <p:cNvSpPr txBox="1">
            <a:spLocks noChangeArrowheads="1"/>
          </p:cNvSpPr>
          <p:nvPr/>
        </p:nvSpPr>
        <p:spPr bwMode="auto">
          <a:xfrm>
            <a:off x="7403942" y="4630470"/>
            <a:ext cx="2074510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文本框 66"/>
          <p:cNvSpPr txBox="1">
            <a:spLocks noChangeArrowheads="1"/>
          </p:cNvSpPr>
          <p:nvPr/>
        </p:nvSpPr>
        <p:spPr bwMode="auto">
          <a:xfrm>
            <a:off x="1593280" y="1962666"/>
            <a:ext cx="295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点击此处添加内容，建议您展示时采用微软雅黑字体点击此处添加内容，建议您展示时采用微软雅黑字体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文本框 69"/>
          <p:cNvSpPr txBox="1">
            <a:spLocks noChangeArrowheads="1"/>
          </p:cNvSpPr>
          <p:nvPr/>
        </p:nvSpPr>
        <p:spPr bwMode="auto">
          <a:xfrm>
            <a:off x="2492614" y="1723543"/>
            <a:ext cx="207451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66"/>
          <p:cNvSpPr txBox="1">
            <a:spLocks noChangeArrowheads="1"/>
          </p:cNvSpPr>
          <p:nvPr/>
        </p:nvSpPr>
        <p:spPr bwMode="auto">
          <a:xfrm>
            <a:off x="742498" y="3314447"/>
            <a:ext cx="2954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点击此处添加内容，建议您展示时采用微软雅黑字体点击此处添加内容，建议您展示时采用微软雅黑字体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文本框 69"/>
          <p:cNvSpPr txBox="1">
            <a:spLocks noChangeArrowheads="1"/>
          </p:cNvSpPr>
          <p:nvPr/>
        </p:nvSpPr>
        <p:spPr bwMode="auto">
          <a:xfrm>
            <a:off x="1712707" y="3075324"/>
            <a:ext cx="198458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文本框 66"/>
          <p:cNvSpPr txBox="1">
            <a:spLocks noChangeArrowheads="1"/>
          </p:cNvSpPr>
          <p:nvPr/>
        </p:nvSpPr>
        <p:spPr bwMode="auto">
          <a:xfrm>
            <a:off x="1477096" y="4785855"/>
            <a:ext cx="2954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点击此处添加内容，建议您展示时采用微软雅黑字体点击此处添加内容，建议您展示时采用微软雅黑字体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文本框 69"/>
          <p:cNvSpPr txBox="1">
            <a:spLocks noChangeArrowheads="1"/>
          </p:cNvSpPr>
          <p:nvPr/>
        </p:nvSpPr>
        <p:spPr bwMode="auto">
          <a:xfrm>
            <a:off x="2447305" y="4546732"/>
            <a:ext cx="198458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001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点击此处添加标题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8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Impact"/>
        <a:ea typeface="黑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1157</Words>
  <Application>Microsoft Office PowerPoint</Application>
  <PresentationFormat>宽屏</PresentationFormat>
  <Paragraphs>111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★日文毛笔</vt:lpstr>
      <vt:lpstr>Kozuka Gothic Pro M</vt:lpstr>
      <vt:lpstr>Lato</vt:lpstr>
      <vt:lpstr>MS PGothic</vt:lpstr>
      <vt:lpstr>黑体</vt:lpstr>
      <vt:lpstr>微软雅黑</vt:lpstr>
      <vt:lpstr>Arial</vt:lpstr>
      <vt:lpstr>Calibri</vt:lpstr>
      <vt:lpstr>Impact</vt:lpstr>
      <vt:lpstr>Source Sans Pro</vt:lpstr>
      <vt:lpstr>2_Office 主题​​</vt:lpstr>
      <vt:lpstr>PowerPoint 演示文稿</vt:lpstr>
      <vt:lpstr>目录</vt:lpstr>
      <vt:lpstr>过渡页</vt:lpstr>
      <vt:lpstr>PowerPoint 演示文稿</vt:lpstr>
      <vt:lpstr>PowerPoint 演示文稿</vt:lpstr>
      <vt:lpstr>PowerPoint 演示文稿</vt:lpstr>
      <vt:lpstr>过渡页</vt:lpstr>
      <vt:lpstr>PowerPoint 演示文稿</vt:lpstr>
      <vt:lpstr>PowerPoint 演示文稿</vt:lpstr>
      <vt:lpstr>过渡页</vt:lpstr>
      <vt:lpstr>PowerPoint 演示文稿</vt:lpstr>
      <vt:lpstr>PowerPoint 演示文稿</vt:lpstr>
      <vt:lpstr>过渡页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ybh</dc:creator>
  <cp:lastModifiedBy>ybh</cp:lastModifiedBy>
  <cp:revision>11</cp:revision>
  <dcterms:created xsi:type="dcterms:W3CDTF">2017-03-01T05:56:57Z</dcterms:created>
  <dcterms:modified xsi:type="dcterms:W3CDTF">2017-03-07T11:47:41Z</dcterms:modified>
</cp:coreProperties>
</file>